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0"/>
    <p:sldMasterId id="2147483660" r:id="rId11"/>
  </p:sldMasterIdLst>
  <p:notesMasterIdLst>
    <p:notesMasterId r:id="rId54"/>
  </p:notesMasterIdLst>
  <p:sldIdLst>
    <p:sldId id="256" r:id="rId12"/>
    <p:sldId id="262" r:id="rId13"/>
    <p:sldId id="258" r:id="rId14"/>
    <p:sldId id="259" r:id="rId15"/>
    <p:sldId id="261" r:id="rId16"/>
    <p:sldId id="387" r:id="rId17"/>
    <p:sldId id="289" r:id="rId18"/>
    <p:sldId id="294" r:id="rId19"/>
    <p:sldId id="302" r:id="rId20"/>
    <p:sldId id="388" r:id="rId21"/>
    <p:sldId id="389" r:id="rId22"/>
    <p:sldId id="291" r:id="rId23"/>
    <p:sldId id="390" r:id="rId24"/>
    <p:sldId id="391" r:id="rId25"/>
    <p:sldId id="392" r:id="rId26"/>
    <p:sldId id="297" r:id="rId27"/>
    <p:sldId id="393" r:id="rId28"/>
    <p:sldId id="396" r:id="rId29"/>
    <p:sldId id="415" r:id="rId30"/>
    <p:sldId id="394" r:id="rId31"/>
    <p:sldId id="395" r:id="rId32"/>
    <p:sldId id="397" r:id="rId33"/>
    <p:sldId id="402" r:id="rId34"/>
    <p:sldId id="403" r:id="rId35"/>
    <p:sldId id="416" r:id="rId36"/>
    <p:sldId id="400" r:id="rId37"/>
    <p:sldId id="404" r:id="rId38"/>
    <p:sldId id="405" r:id="rId39"/>
    <p:sldId id="407" r:id="rId40"/>
    <p:sldId id="417" r:id="rId41"/>
    <p:sldId id="399" r:id="rId42"/>
    <p:sldId id="408" r:id="rId43"/>
    <p:sldId id="409" r:id="rId44"/>
    <p:sldId id="410" r:id="rId45"/>
    <p:sldId id="398" r:id="rId46"/>
    <p:sldId id="411" r:id="rId47"/>
    <p:sldId id="412" r:id="rId48"/>
    <p:sldId id="401" r:id="rId49"/>
    <p:sldId id="413" r:id="rId50"/>
    <p:sldId id="414" r:id="rId51"/>
    <p:sldId id="288" r:id="rId52"/>
    <p:sldId id="257" r:id="rId5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5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5" pos="7122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BDBF"/>
    <a:srgbClr val="FCC812"/>
    <a:srgbClr val="929497"/>
    <a:srgbClr val="FEEFB8"/>
    <a:srgbClr val="FDD645"/>
    <a:srgbClr val="FEF4CE"/>
    <a:srgbClr val="D0D2D3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5DAE6C-7AC6-495B-B1CD-CB1B42ACCF34}" v="14" dt="2025-03-19T13:00:09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pos="551"/>
        <p:guide pos="3840"/>
        <p:guide pos="712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2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6/11/relationships/changesInfo" Target="changesInfos/changesInfo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Muñoz" userId="3a60ea26-0fe5-46cb-a016-1ecc316ac028" providerId="ADAL" clId="{C8941DCB-6047-4101-AFAE-B8C07752B550}"/>
    <pc:docChg chg="custSel modSld">
      <pc:chgData name="Javier Muñoz" userId="3a60ea26-0fe5-46cb-a016-1ecc316ac028" providerId="ADAL" clId="{C8941DCB-6047-4101-AFAE-B8C07752B550}" dt="2024-02-29T14:53:19.981" v="5" actId="1076"/>
      <pc:docMkLst>
        <pc:docMk/>
      </pc:docMkLst>
      <pc:sldChg chg="addSp delSp modSp mod">
        <pc:chgData name="Javier Muñoz" userId="3a60ea26-0fe5-46cb-a016-1ecc316ac028" providerId="ADAL" clId="{C8941DCB-6047-4101-AFAE-B8C07752B550}" dt="2024-02-29T14:53:19.981" v="5" actId="1076"/>
        <pc:sldMkLst>
          <pc:docMk/>
          <pc:sldMk cId="333640341" sldId="299"/>
        </pc:sldMkLst>
      </pc:sldChg>
    </pc:docChg>
  </pc:docChgLst>
  <pc:docChgLst>
    <pc:chgData name="Joan Rotger" userId="219585af-53ee-41ed-963c-a05b3a12540b" providerId="ADAL" clId="{FE5DAE6C-7AC6-495B-B1CD-CB1B42ACCF34}"/>
    <pc:docChg chg="undo custSel modSld sldOrd">
      <pc:chgData name="Joan Rotger" userId="219585af-53ee-41ed-963c-a05b3a12540b" providerId="ADAL" clId="{FE5DAE6C-7AC6-495B-B1CD-CB1B42ACCF34}" dt="2025-03-19T13:00:17.673" v="280" actId="113"/>
      <pc:docMkLst>
        <pc:docMk/>
      </pc:docMkLst>
      <pc:sldChg chg="modSp mod">
        <pc:chgData name="Joan Rotger" userId="219585af-53ee-41ed-963c-a05b3a12540b" providerId="ADAL" clId="{FE5DAE6C-7AC6-495B-B1CD-CB1B42ACCF34}" dt="2025-03-19T12:50:29.139" v="94" actId="20577"/>
        <pc:sldMkLst>
          <pc:docMk/>
          <pc:sldMk cId="219884263" sldId="289"/>
        </pc:sldMkLst>
        <pc:spChg chg="mod">
          <ac:chgData name="Joan Rotger" userId="219585af-53ee-41ed-963c-a05b3a12540b" providerId="ADAL" clId="{FE5DAE6C-7AC6-495B-B1CD-CB1B42ACCF34}" dt="2025-03-19T12:50:29.139" v="94" actId="20577"/>
          <ac:spMkLst>
            <pc:docMk/>
            <pc:sldMk cId="219884263" sldId="289"/>
            <ac:spMk id="5" creationId="{3CE42344-485D-6B57-26AC-C99B1989CBBF}"/>
          </ac:spMkLst>
        </pc:spChg>
        <pc:graphicFrameChg chg="mod modGraphic">
          <ac:chgData name="Joan Rotger" userId="219585af-53ee-41ed-963c-a05b3a12540b" providerId="ADAL" clId="{FE5DAE6C-7AC6-495B-B1CD-CB1B42ACCF34}" dt="2025-03-19T12:49:14.834" v="68" actId="20577"/>
          <ac:graphicFrameMkLst>
            <pc:docMk/>
            <pc:sldMk cId="219884263" sldId="289"/>
            <ac:graphicFrameMk id="4" creationId="{80B6B543-776D-C062-613E-758A63EFAEF0}"/>
          </ac:graphicFrameMkLst>
        </pc:graphicFrameChg>
      </pc:sldChg>
      <pc:sldChg chg="addSp delSp modSp mod">
        <pc:chgData name="Joan Rotger" userId="219585af-53ee-41ed-963c-a05b3a12540b" providerId="ADAL" clId="{FE5DAE6C-7AC6-495B-B1CD-CB1B42ACCF34}" dt="2025-03-19T12:53:39.176" v="165" actId="20577"/>
        <pc:sldMkLst>
          <pc:docMk/>
          <pc:sldMk cId="2659149784" sldId="291"/>
        </pc:sldMkLst>
        <pc:spChg chg="mod">
          <ac:chgData name="Joan Rotger" userId="219585af-53ee-41ed-963c-a05b3a12540b" providerId="ADAL" clId="{FE5DAE6C-7AC6-495B-B1CD-CB1B42ACCF34}" dt="2025-03-19T12:52:29.470" v="121" actId="20577"/>
          <ac:spMkLst>
            <pc:docMk/>
            <pc:sldMk cId="2659149784" sldId="291"/>
            <ac:spMk id="6" creationId="{0571A3C4-7C04-DC1B-A2E3-6CCE6FE0D745}"/>
          </ac:spMkLst>
        </pc:spChg>
        <pc:spChg chg="mod">
          <ac:chgData name="Joan Rotger" userId="219585af-53ee-41ed-963c-a05b3a12540b" providerId="ADAL" clId="{FE5DAE6C-7AC6-495B-B1CD-CB1B42ACCF34}" dt="2025-03-19T12:53:39.176" v="165" actId="20577"/>
          <ac:spMkLst>
            <pc:docMk/>
            <pc:sldMk cId="2659149784" sldId="291"/>
            <ac:spMk id="15" creationId="{14869270-3B12-F18D-4724-7F5D2A9E7A9A}"/>
          </ac:spMkLst>
        </pc:spChg>
        <pc:graphicFrameChg chg="mod">
          <ac:chgData name="Joan Rotger" userId="219585af-53ee-41ed-963c-a05b3a12540b" providerId="ADAL" clId="{FE5DAE6C-7AC6-495B-B1CD-CB1B42ACCF34}" dt="2025-03-19T12:53:11.752" v="145"/>
          <ac:graphicFrameMkLst>
            <pc:docMk/>
            <pc:sldMk cId="2659149784" sldId="291"/>
            <ac:graphicFrameMk id="5" creationId="{8E94D8BE-F7A2-6AAF-61C8-BB2F841EADC1}"/>
          </ac:graphicFrameMkLst>
        </pc:graphicFrameChg>
        <pc:picChg chg="del">
          <ac:chgData name="Joan Rotger" userId="219585af-53ee-41ed-963c-a05b3a12540b" providerId="ADAL" clId="{FE5DAE6C-7AC6-495B-B1CD-CB1B42ACCF34}" dt="2025-03-19T12:53:17.833" v="146" actId="478"/>
          <ac:picMkLst>
            <pc:docMk/>
            <pc:sldMk cId="2659149784" sldId="291"/>
            <ac:picMk id="2" creationId="{F37435A4-76D5-CA7C-B8B7-4A53AB8BFD42}"/>
          </ac:picMkLst>
        </pc:picChg>
        <pc:picChg chg="add mod">
          <ac:chgData name="Joan Rotger" userId="219585af-53ee-41ed-963c-a05b3a12540b" providerId="ADAL" clId="{FE5DAE6C-7AC6-495B-B1CD-CB1B42ACCF34}" dt="2025-03-19T12:53:21.137" v="148" actId="1076"/>
          <ac:picMkLst>
            <pc:docMk/>
            <pc:sldMk cId="2659149784" sldId="291"/>
            <ac:picMk id="3" creationId="{4D1453DE-A0FA-784E-797B-3F587669680F}"/>
          </ac:picMkLst>
        </pc:picChg>
      </pc:sldChg>
      <pc:sldChg chg="addSp delSp modSp mod">
        <pc:chgData name="Joan Rotger" userId="219585af-53ee-41ed-963c-a05b3a12540b" providerId="ADAL" clId="{FE5DAE6C-7AC6-495B-B1CD-CB1B42ACCF34}" dt="2025-03-19T12:51:29.483" v="108" actId="1076"/>
        <pc:sldMkLst>
          <pc:docMk/>
          <pc:sldMk cId="2384952517" sldId="294"/>
        </pc:sldMkLst>
        <pc:graphicFrameChg chg="mod modGraphic">
          <ac:chgData name="Joan Rotger" userId="219585af-53ee-41ed-963c-a05b3a12540b" providerId="ADAL" clId="{FE5DAE6C-7AC6-495B-B1CD-CB1B42ACCF34}" dt="2025-03-19T12:51:05.137" v="105" actId="6549"/>
          <ac:graphicFrameMkLst>
            <pc:docMk/>
            <pc:sldMk cId="2384952517" sldId="294"/>
            <ac:graphicFrameMk id="7" creationId="{C099F1F5-5E0B-BF4B-1599-933228DCA6C4}"/>
          </ac:graphicFrameMkLst>
        </pc:graphicFrameChg>
        <pc:picChg chg="del">
          <ac:chgData name="Joan Rotger" userId="219585af-53ee-41ed-963c-a05b3a12540b" providerId="ADAL" clId="{FE5DAE6C-7AC6-495B-B1CD-CB1B42ACCF34}" dt="2025-03-19T12:51:08.739" v="106" actId="478"/>
          <ac:picMkLst>
            <pc:docMk/>
            <pc:sldMk cId="2384952517" sldId="294"/>
            <ac:picMk id="2" creationId="{4E9A6B40-03EF-8A0A-E0DE-7EDF09416913}"/>
          </ac:picMkLst>
        </pc:picChg>
        <pc:picChg chg="add mod">
          <ac:chgData name="Joan Rotger" userId="219585af-53ee-41ed-963c-a05b3a12540b" providerId="ADAL" clId="{FE5DAE6C-7AC6-495B-B1CD-CB1B42ACCF34}" dt="2025-03-19T12:51:29.483" v="108" actId="1076"/>
          <ac:picMkLst>
            <pc:docMk/>
            <pc:sldMk cId="2384952517" sldId="294"/>
            <ac:picMk id="3" creationId="{ECE434EE-B874-0A77-8E90-92DB337C6641}"/>
          </ac:picMkLst>
        </pc:picChg>
      </pc:sldChg>
      <pc:sldChg chg="modSp mod">
        <pc:chgData name="Joan Rotger" userId="219585af-53ee-41ed-963c-a05b3a12540b" providerId="ADAL" clId="{FE5DAE6C-7AC6-495B-B1CD-CB1B42ACCF34}" dt="2025-03-19T12:55:07.094" v="210" actId="403"/>
        <pc:sldMkLst>
          <pc:docMk/>
          <pc:sldMk cId="141375011" sldId="297"/>
        </pc:sldMkLst>
        <pc:graphicFrameChg chg="mod modGraphic">
          <ac:chgData name="Joan Rotger" userId="219585af-53ee-41ed-963c-a05b3a12540b" providerId="ADAL" clId="{FE5DAE6C-7AC6-495B-B1CD-CB1B42ACCF34}" dt="2025-03-19T12:55:07.094" v="210" actId="403"/>
          <ac:graphicFrameMkLst>
            <pc:docMk/>
            <pc:sldMk cId="141375011" sldId="297"/>
            <ac:graphicFrameMk id="3" creationId="{33E219C2-10EA-7BE8-9E69-EF7D9EA4EE06}"/>
          </ac:graphicFrameMkLst>
        </pc:graphicFrameChg>
      </pc:sldChg>
      <pc:sldChg chg="addSp delSp modSp mod">
        <pc:chgData name="Joan Rotger" userId="219585af-53ee-41ed-963c-a05b3a12540b" providerId="ADAL" clId="{FE5DAE6C-7AC6-495B-B1CD-CB1B42ACCF34}" dt="2025-03-19T12:52:17.920" v="117" actId="1076"/>
        <pc:sldMkLst>
          <pc:docMk/>
          <pc:sldMk cId="230810879" sldId="302"/>
        </pc:sldMkLst>
        <pc:graphicFrameChg chg="mod modGraphic">
          <ac:chgData name="Joan Rotger" userId="219585af-53ee-41ed-963c-a05b3a12540b" providerId="ADAL" clId="{FE5DAE6C-7AC6-495B-B1CD-CB1B42ACCF34}" dt="2025-03-19T12:51:58.005" v="114" actId="2062"/>
          <ac:graphicFrameMkLst>
            <pc:docMk/>
            <pc:sldMk cId="230810879" sldId="302"/>
            <ac:graphicFrameMk id="4" creationId="{86D08A64-2EA1-22EC-17B7-90C0D6F2C0D5}"/>
          </ac:graphicFrameMkLst>
        </pc:graphicFrameChg>
        <pc:picChg chg="add mod">
          <ac:chgData name="Joan Rotger" userId="219585af-53ee-41ed-963c-a05b3a12540b" providerId="ADAL" clId="{FE5DAE6C-7AC6-495B-B1CD-CB1B42ACCF34}" dt="2025-03-19T12:52:17.920" v="117" actId="1076"/>
          <ac:picMkLst>
            <pc:docMk/>
            <pc:sldMk cId="230810879" sldId="302"/>
            <ac:picMk id="2" creationId="{EF3FEFF6-7204-B473-9357-78EA53360EB0}"/>
          </ac:picMkLst>
        </pc:picChg>
        <pc:picChg chg="del">
          <ac:chgData name="Joan Rotger" userId="219585af-53ee-41ed-963c-a05b3a12540b" providerId="ADAL" clId="{FE5DAE6C-7AC6-495B-B1CD-CB1B42ACCF34}" dt="2025-03-19T12:52:06.858" v="115" actId="478"/>
          <ac:picMkLst>
            <pc:docMk/>
            <pc:sldMk cId="230810879" sldId="302"/>
            <ac:picMk id="5" creationId="{7570BA4B-7476-0DFD-FBB1-6C2F3BD85A89}"/>
          </ac:picMkLst>
        </pc:picChg>
      </pc:sldChg>
      <pc:sldChg chg="modSp mod ord">
        <pc:chgData name="Joan Rotger" userId="219585af-53ee-41ed-963c-a05b3a12540b" providerId="ADAL" clId="{FE5DAE6C-7AC6-495B-B1CD-CB1B42ACCF34}" dt="2025-03-19T12:52:59.423" v="144" actId="20577"/>
        <pc:sldMkLst>
          <pc:docMk/>
          <pc:sldMk cId="3922743092" sldId="389"/>
        </pc:sldMkLst>
        <pc:spChg chg="mod">
          <ac:chgData name="Joan Rotger" userId="219585af-53ee-41ed-963c-a05b3a12540b" providerId="ADAL" clId="{FE5DAE6C-7AC6-495B-B1CD-CB1B42ACCF34}" dt="2025-03-19T12:52:26.500" v="120" actId="6549"/>
          <ac:spMkLst>
            <pc:docMk/>
            <pc:sldMk cId="3922743092" sldId="389"/>
            <ac:spMk id="6" creationId="{F1D542EC-BB23-E438-CF2D-8B11953FD729}"/>
          </ac:spMkLst>
        </pc:spChg>
        <pc:spChg chg="mod">
          <ac:chgData name="Joan Rotger" userId="219585af-53ee-41ed-963c-a05b3a12540b" providerId="ADAL" clId="{FE5DAE6C-7AC6-495B-B1CD-CB1B42ACCF34}" dt="2025-03-19T12:52:59.423" v="144" actId="20577"/>
          <ac:spMkLst>
            <pc:docMk/>
            <pc:sldMk cId="3922743092" sldId="389"/>
            <ac:spMk id="15" creationId="{6B6807AA-C3E6-5373-0F46-B7F12647DC6D}"/>
          </ac:spMkLst>
        </pc:spChg>
      </pc:sldChg>
      <pc:sldChg chg="modSp mod">
        <pc:chgData name="Joan Rotger" userId="219585af-53ee-41ed-963c-a05b3a12540b" providerId="ADAL" clId="{FE5DAE6C-7AC6-495B-B1CD-CB1B42ACCF34}" dt="2025-03-19T12:54:03.793" v="188" actId="20577"/>
        <pc:sldMkLst>
          <pc:docMk/>
          <pc:sldMk cId="2919690421" sldId="390"/>
        </pc:sldMkLst>
        <pc:spChg chg="mod">
          <ac:chgData name="Joan Rotger" userId="219585af-53ee-41ed-963c-a05b3a12540b" providerId="ADAL" clId="{FE5DAE6C-7AC6-495B-B1CD-CB1B42ACCF34}" dt="2025-03-19T12:54:03.793" v="188" actId="20577"/>
          <ac:spMkLst>
            <pc:docMk/>
            <pc:sldMk cId="2919690421" sldId="390"/>
            <ac:spMk id="15" creationId="{6D1C2C89-6D82-0221-F765-B1D009C769C1}"/>
          </ac:spMkLst>
        </pc:spChg>
      </pc:sldChg>
      <pc:sldChg chg="modSp mod">
        <pc:chgData name="Joan Rotger" userId="219585af-53ee-41ed-963c-a05b3a12540b" providerId="ADAL" clId="{FE5DAE6C-7AC6-495B-B1CD-CB1B42ACCF34}" dt="2025-03-19T12:54:26.058" v="203" actId="20577"/>
        <pc:sldMkLst>
          <pc:docMk/>
          <pc:sldMk cId="847359057" sldId="391"/>
        </pc:sldMkLst>
        <pc:spChg chg="mod">
          <ac:chgData name="Joan Rotger" userId="219585af-53ee-41ed-963c-a05b3a12540b" providerId="ADAL" clId="{FE5DAE6C-7AC6-495B-B1CD-CB1B42ACCF34}" dt="2025-03-19T12:54:26.058" v="203" actId="20577"/>
          <ac:spMkLst>
            <pc:docMk/>
            <pc:sldMk cId="847359057" sldId="391"/>
            <ac:spMk id="15" creationId="{29E3F94C-C20C-FFDE-E5BA-D83540AED097}"/>
          </ac:spMkLst>
        </pc:spChg>
      </pc:sldChg>
      <pc:sldChg chg="modSp mod">
        <pc:chgData name="Joan Rotger" userId="219585af-53ee-41ed-963c-a05b3a12540b" providerId="ADAL" clId="{FE5DAE6C-7AC6-495B-B1CD-CB1B42ACCF34}" dt="2025-03-19T12:54:41.552" v="205" actId="2062"/>
        <pc:sldMkLst>
          <pc:docMk/>
          <pc:sldMk cId="2918369459" sldId="392"/>
        </pc:sldMkLst>
        <pc:graphicFrameChg chg="mod modGraphic">
          <ac:chgData name="Joan Rotger" userId="219585af-53ee-41ed-963c-a05b3a12540b" providerId="ADAL" clId="{FE5DAE6C-7AC6-495B-B1CD-CB1B42ACCF34}" dt="2025-03-19T12:54:41.552" v="205" actId="2062"/>
          <ac:graphicFrameMkLst>
            <pc:docMk/>
            <pc:sldMk cId="2918369459" sldId="392"/>
            <ac:graphicFrameMk id="4" creationId="{6415F241-B38D-70C5-AE40-FDEF2D0DF630}"/>
          </ac:graphicFrameMkLst>
        </pc:graphicFrameChg>
      </pc:sldChg>
      <pc:sldChg chg="modSp mod">
        <pc:chgData name="Joan Rotger" userId="219585af-53ee-41ed-963c-a05b3a12540b" providerId="ADAL" clId="{FE5DAE6C-7AC6-495B-B1CD-CB1B42ACCF34}" dt="2025-03-19T12:56:15.932" v="217" actId="20577"/>
        <pc:sldMkLst>
          <pc:docMk/>
          <pc:sldMk cId="2650278550" sldId="393"/>
        </pc:sldMkLst>
        <pc:graphicFrameChg chg="mod modGraphic">
          <ac:chgData name="Joan Rotger" userId="219585af-53ee-41ed-963c-a05b3a12540b" providerId="ADAL" clId="{FE5DAE6C-7AC6-495B-B1CD-CB1B42ACCF34}" dt="2025-03-19T12:56:15.932" v="217" actId="20577"/>
          <ac:graphicFrameMkLst>
            <pc:docMk/>
            <pc:sldMk cId="2650278550" sldId="393"/>
            <ac:graphicFrameMk id="4" creationId="{DD4A1C48-5C71-9FA5-29B2-16FD0315871B}"/>
          </ac:graphicFrameMkLst>
        </pc:graphicFrameChg>
      </pc:sldChg>
      <pc:sldChg chg="delSp modSp mod">
        <pc:chgData name="Joan Rotger" userId="219585af-53ee-41ed-963c-a05b3a12540b" providerId="ADAL" clId="{FE5DAE6C-7AC6-495B-B1CD-CB1B42ACCF34}" dt="2025-03-19T12:58:13.342" v="272"/>
        <pc:sldMkLst>
          <pc:docMk/>
          <pc:sldMk cId="3934016588" sldId="394"/>
        </pc:sldMkLst>
        <pc:graphicFrameChg chg="mod">
          <ac:chgData name="Joan Rotger" userId="219585af-53ee-41ed-963c-a05b3a12540b" providerId="ADAL" clId="{FE5DAE6C-7AC6-495B-B1CD-CB1B42ACCF34}" dt="2025-03-19T12:58:13.342" v="272"/>
          <ac:graphicFrameMkLst>
            <pc:docMk/>
            <pc:sldMk cId="3934016588" sldId="394"/>
            <ac:graphicFrameMk id="4" creationId="{BAA177C6-D561-AC64-C7EC-434C013DB0A0}"/>
          </ac:graphicFrameMkLst>
        </pc:graphicFrameChg>
        <pc:graphicFrameChg chg="del">
          <ac:chgData name="Joan Rotger" userId="219585af-53ee-41ed-963c-a05b3a12540b" providerId="ADAL" clId="{FE5DAE6C-7AC6-495B-B1CD-CB1B42ACCF34}" dt="2025-03-19T12:57:54.804" v="270" actId="478"/>
          <ac:graphicFrameMkLst>
            <pc:docMk/>
            <pc:sldMk cId="3934016588" sldId="394"/>
            <ac:graphicFrameMk id="5" creationId="{618C56D9-3C3B-0CE7-E12B-4573240504D8}"/>
          </ac:graphicFrameMkLst>
        </pc:graphicFrameChg>
      </pc:sldChg>
      <pc:sldChg chg="modSp mod">
        <pc:chgData name="Joan Rotger" userId="219585af-53ee-41ed-963c-a05b3a12540b" providerId="ADAL" clId="{FE5DAE6C-7AC6-495B-B1CD-CB1B42ACCF34}" dt="2025-03-19T13:00:17.673" v="280" actId="113"/>
        <pc:sldMkLst>
          <pc:docMk/>
          <pc:sldMk cId="678583466" sldId="414"/>
        </pc:sldMkLst>
        <pc:graphicFrameChg chg="mod modGraphic">
          <ac:chgData name="Joan Rotger" userId="219585af-53ee-41ed-963c-a05b3a12540b" providerId="ADAL" clId="{FE5DAE6C-7AC6-495B-B1CD-CB1B42ACCF34}" dt="2025-03-19T13:00:17.673" v="280" actId="113"/>
          <ac:graphicFrameMkLst>
            <pc:docMk/>
            <pc:sldMk cId="678583466" sldId="414"/>
            <ac:graphicFrameMk id="2" creationId="{86DB5C6F-573B-33A9-D5DB-A5251C4DED00}"/>
          </ac:graphicFrameMkLst>
        </pc:graphicFrameChg>
      </pc:sldChg>
      <pc:sldChg chg="addSp delSp modSp mod">
        <pc:chgData name="Joan Rotger" userId="219585af-53ee-41ed-963c-a05b3a12540b" providerId="ADAL" clId="{FE5DAE6C-7AC6-495B-B1CD-CB1B42ACCF34}" dt="2025-03-19T12:59:03.805" v="278" actId="1076"/>
        <pc:sldMkLst>
          <pc:docMk/>
          <pc:sldMk cId="204627638" sldId="415"/>
        </pc:sldMkLst>
        <pc:graphicFrameChg chg="mod modGraphic">
          <ac:chgData name="Joan Rotger" userId="219585af-53ee-41ed-963c-a05b3a12540b" providerId="ADAL" clId="{FE5DAE6C-7AC6-495B-B1CD-CB1B42ACCF34}" dt="2025-03-19T12:57:39.337" v="269" actId="20577"/>
          <ac:graphicFrameMkLst>
            <pc:docMk/>
            <pc:sldMk cId="204627638" sldId="415"/>
            <ac:graphicFrameMk id="7" creationId="{114AA753-B96D-BA7A-7F51-49658CD70612}"/>
          </ac:graphicFrameMkLst>
        </pc:graphicFrameChg>
        <pc:picChg chg="del">
          <ac:chgData name="Joan Rotger" userId="219585af-53ee-41ed-963c-a05b3a12540b" providerId="ADAL" clId="{FE5DAE6C-7AC6-495B-B1CD-CB1B42ACCF34}" dt="2025-03-19T12:58:30.081" v="273" actId="478"/>
          <ac:picMkLst>
            <pc:docMk/>
            <pc:sldMk cId="204627638" sldId="415"/>
            <ac:picMk id="4" creationId="{2417F9BA-EC6A-C7E5-A5D6-12445BC44497}"/>
          </ac:picMkLst>
        </pc:picChg>
        <pc:picChg chg="add mod">
          <ac:chgData name="Joan Rotger" userId="219585af-53ee-41ed-963c-a05b3a12540b" providerId="ADAL" clId="{FE5DAE6C-7AC6-495B-B1CD-CB1B42ACCF34}" dt="2025-03-19T12:59:03.805" v="278" actId="1076"/>
          <ac:picMkLst>
            <pc:docMk/>
            <pc:sldMk cId="204627638" sldId="415"/>
            <ac:picMk id="5" creationId="{5C5597EB-DFB0-678D-C9EE-E159A09B9E59}"/>
          </ac:picMkLst>
        </pc:picChg>
      </pc:sldChg>
    </pc:docChg>
  </pc:docChgLst>
  <pc:docChgLst>
    <pc:chgData name="Joan Rotger" userId="219585af-53ee-41ed-963c-a05b3a12540b" providerId="ADAL" clId="{6297179C-01CB-4577-B771-E84B23F7B929}"/>
    <pc:docChg chg="undo custSel modSld">
      <pc:chgData name="Joan Rotger" userId="219585af-53ee-41ed-963c-a05b3a12540b" providerId="ADAL" clId="{6297179C-01CB-4577-B771-E84B23F7B929}" dt="2024-03-27T10:22:13.245" v="192" actId="404"/>
      <pc:docMkLst>
        <pc:docMk/>
      </pc:docMkLst>
      <pc:sldChg chg="modSp mod">
        <pc:chgData name="Joan Rotger" userId="219585af-53ee-41ed-963c-a05b3a12540b" providerId="ADAL" clId="{6297179C-01CB-4577-B771-E84B23F7B929}" dt="2024-03-27T10:13:40.211" v="20" actId="1076"/>
        <pc:sldMkLst>
          <pc:docMk/>
          <pc:sldMk cId="3180849157" sldId="258"/>
        </pc:sldMkLst>
      </pc:sldChg>
      <pc:sldChg chg="modSp mod">
        <pc:chgData name="Joan Rotger" userId="219585af-53ee-41ed-963c-a05b3a12540b" providerId="ADAL" clId="{6297179C-01CB-4577-B771-E84B23F7B929}" dt="2024-03-27T10:15:51.383" v="40"/>
        <pc:sldMkLst>
          <pc:docMk/>
          <pc:sldMk cId="219884263" sldId="289"/>
        </pc:sldMkLst>
      </pc:sldChg>
      <pc:sldChg chg="modSp mod">
        <pc:chgData name="Joan Rotger" userId="219585af-53ee-41ed-963c-a05b3a12540b" providerId="ADAL" clId="{6297179C-01CB-4577-B771-E84B23F7B929}" dt="2024-03-27T10:18:09.750" v="137" actId="20577"/>
        <pc:sldMkLst>
          <pc:docMk/>
          <pc:sldMk cId="4098784597" sldId="290"/>
        </pc:sldMkLst>
      </pc:sldChg>
      <pc:sldChg chg="addSp delSp modSp mod">
        <pc:chgData name="Joan Rotger" userId="219585af-53ee-41ed-963c-a05b3a12540b" providerId="ADAL" clId="{6297179C-01CB-4577-B771-E84B23F7B929}" dt="2024-03-27T10:20:58.521" v="169" actId="1076"/>
        <pc:sldMkLst>
          <pc:docMk/>
          <pc:sldMk cId="333640341" sldId="299"/>
        </pc:sldMkLst>
      </pc:sldChg>
      <pc:sldChg chg="modSp mod">
        <pc:chgData name="Joan Rotger" userId="219585af-53ee-41ed-963c-a05b3a12540b" providerId="ADAL" clId="{6297179C-01CB-4577-B771-E84B23F7B929}" dt="2024-03-27T10:18:01.046" v="131" actId="20577"/>
        <pc:sldMkLst>
          <pc:docMk/>
          <pc:sldMk cId="2968680552" sldId="300"/>
        </pc:sldMkLst>
      </pc:sldChg>
      <pc:sldChg chg="modSp mod">
        <pc:chgData name="Joan Rotger" userId="219585af-53ee-41ed-963c-a05b3a12540b" providerId="ADAL" clId="{6297179C-01CB-4577-B771-E84B23F7B929}" dt="2024-03-27T10:20:27.249" v="165" actId="20577"/>
        <pc:sldMkLst>
          <pc:docMk/>
          <pc:sldMk cId="230810879" sldId="302"/>
        </pc:sldMkLst>
      </pc:sldChg>
      <pc:sldChg chg="modSp mod">
        <pc:chgData name="Joan Rotger" userId="219585af-53ee-41ed-963c-a05b3a12540b" providerId="ADAL" clId="{6297179C-01CB-4577-B771-E84B23F7B929}" dt="2024-03-27T10:22:13.245" v="192" actId="404"/>
        <pc:sldMkLst>
          <pc:docMk/>
          <pc:sldMk cId="872568398" sldId="303"/>
        </pc:sldMkLst>
      </pc:sldChg>
    </pc:docChg>
  </pc:docChgLst>
  <pc:docChgLst>
    <pc:chgData name="Joan Rotger" userId="219585af-53ee-41ed-963c-a05b3a12540b" providerId="ADAL" clId="{6722D0E2-616A-43C6-A401-8B15C702FA86}"/>
    <pc:docChg chg="undo custSel addSld modSld sldOrd">
      <pc:chgData name="Joan Rotger" userId="219585af-53ee-41ed-963c-a05b3a12540b" providerId="ADAL" clId="{6722D0E2-616A-43C6-A401-8B15C702FA86}" dt="2024-02-29T07:39:30.385" v="256" actId="1076"/>
      <pc:docMkLst>
        <pc:docMk/>
      </pc:docMkLst>
      <pc:sldChg chg="modSp mod">
        <pc:chgData name="Joan Rotger" userId="219585af-53ee-41ed-963c-a05b3a12540b" providerId="ADAL" clId="{6722D0E2-616A-43C6-A401-8B15C702FA86}" dt="2024-02-29T07:17:05.719" v="28" actId="20577"/>
        <pc:sldMkLst>
          <pc:docMk/>
          <pc:sldMk cId="2601306664" sldId="256"/>
        </pc:sldMkLst>
      </pc:sldChg>
      <pc:sldChg chg="addSp delSp modSp mod">
        <pc:chgData name="Joan Rotger" userId="219585af-53ee-41ed-963c-a05b3a12540b" providerId="ADAL" clId="{6722D0E2-616A-43C6-A401-8B15C702FA86}" dt="2024-02-29T07:18:55.394" v="48" actId="1076"/>
        <pc:sldMkLst>
          <pc:docMk/>
          <pc:sldMk cId="3180849157" sldId="258"/>
        </pc:sldMkLst>
      </pc:sldChg>
      <pc:sldChg chg="modSp mod">
        <pc:chgData name="Joan Rotger" userId="219585af-53ee-41ed-963c-a05b3a12540b" providerId="ADAL" clId="{6722D0E2-616A-43C6-A401-8B15C702FA86}" dt="2024-02-29T07:20:29.900" v="60"/>
        <pc:sldMkLst>
          <pc:docMk/>
          <pc:sldMk cId="219884263" sldId="289"/>
        </pc:sldMkLst>
      </pc:sldChg>
      <pc:sldChg chg="modSp mod">
        <pc:chgData name="Joan Rotger" userId="219585af-53ee-41ed-963c-a05b3a12540b" providerId="ADAL" clId="{6722D0E2-616A-43C6-A401-8B15C702FA86}" dt="2024-02-29T07:22:27.076" v="68" actId="255"/>
        <pc:sldMkLst>
          <pc:docMk/>
          <pc:sldMk cId="4098784597" sldId="290"/>
        </pc:sldMkLst>
      </pc:sldChg>
      <pc:sldChg chg="addSp delSp modSp mod">
        <pc:chgData name="Joan Rotger" userId="219585af-53ee-41ed-963c-a05b3a12540b" providerId="ADAL" clId="{6722D0E2-616A-43C6-A401-8B15C702FA86}" dt="2024-02-29T07:31:11.434" v="187" actId="1076"/>
        <pc:sldMkLst>
          <pc:docMk/>
          <pc:sldMk cId="2659149784" sldId="291"/>
        </pc:sldMkLst>
      </pc:sldChg>
      <pc:sldChg chg="addSp delSp modSp mod ord">
        <pc:chgData name="Joan Rotger" userId="219585af-53ee-41ed-963c-a05b3a12540b" providerId="ADAL" clId="{6722D0E2-616A-43C6-A401-8B15C702FA86}" dt="2024-02-29T07:29:22.734" v="179"/>
        <pc:sldMkLst>
          <pc:docMk/>
          <pc:sldMk cId="2384952517" sldId="294"/>
        </pc:sldMkLst>
      </pc:sldChg>
      <pc:sldChg chg="addSp delSp modSp mod">
        <pc:chgData name="Joan Rotger" userId="219585af-53ee-41ed-963c-a05b3a12540b" providerId="ADAL" clId="{6722D0E2-616A-43C6-A401-8B15C702FA86}" dt="2024-02-29T07:32:57.574" v="202" actId="404"/>
        <pc:sldMkLst>
          <pc:docMk/>
          <pc:sldMk cId="1711264654" sldId="296"/>
        </pc:sldMkLst>
      </pc:sldChg>
      <pc:sldChg chg="modSp mod">
        <pc:chgData name="Joan Rotger" userId="219585af-53ee-41ed-963c-a05b3a12540b" providerId="ADAL" clId="{6722D0E2-616A-43C6-A401-8B15C702FA86}" dt="2024-02-29T07:38:36.133" v="245"/>
        <pc:sldMkLst>
          <pc:docMk/>
          <pc:sldMk cId="141375011" sldId="297"/>
        </pc:sldMkLst>
      </pc:sldChg>
      <pc:sldChg chg="addSp delSp modSp mod">
        <pc:chgData name="Joan Rotger" userId="219585af-53ee-41ed-963c-a05b3a12540b" providerId="ADAL" clId="{6722D0E2-616A-43C6-A401-8B15C702FA86}" dt="2024-02-29T07:39:00.942" v="250" actId="1076"/>
        <pc:sldMkLst>
          <pc:docMk/>
          <pc:sldMk cId="1488521696" sldId="298"/>
        </pc:sldMkLst>
      </pc:sldChg>
      <pc:sldChg chg="addSp delSp modSp mod">
        <pc:chgData name="Joan Rotger" userId="219585af-53ee-41ed-963c-a05b3a12540b" providerId="ADAL" clId="{6722D0E2-616A-43C6-A401-8B15C702FA86}" dt="2024-02-29T07:39:30.385" v="256" actId="1076"/>
        <pc:sldMkLst>
          <pc:docMk/>
          <pc:sldMk cId="333640341" sldId="299"/>
        </pc:sldMkLst>
      </pc:sldChg>
      <pc:sldChg chg="modSp add mod">
        <pc:chgData name="Joan Rotger" userId="219585af-53ee-41ed-963c-a05b3a12540b" providerId="ADAL" clId="{6722D0E2-616A-43C6-A401-8B15C702FA86}" dt="2024-02-29T07:26:10.698" v="101"/>
        <pc:sldMkLst>
          <pc:docMk/>
          <pc:sldMk cId="2968680552" sldId="300"/>
        </pc:sldMkLst>
      </pc:sldChg>
      <pc:sldChg chg="addSp delSp modSp add mod">
        <pc:chgData name="Joan Rotger" userId="219585af-53ee-41ed-963c-a05b3a12540b" providerId="ADAL" clId="{6722D0E2-616A-43C6-A401-8B15C702FA86}" dt="2024-02-29T07:34:19.221" v="214" actId="1076"/>
        <pc:sldMkLst>
          <pc:docMk/>
          <pc:sldMk cId="244148780" sldId="301"/>
        </pc:sldMkLst>
      </pc:sldChg>
    </pc:docChg>
  </pc:docChgLst>
  <pc:docChgLst>
    <pc:chgData name="Joan Rotger" userId="219585af-53ee-41ed-963c-a05b3a12540b" providerId="ADAL" clId="{6F08D2E6-5C18-4AFD-91C2-976DBAC701AB}"/>
    <pc:docChg chg="undo custSel addSld delSld modSld sldOrd">
      <pc:chgData name="Joan Rotger" userId="219585af-53ee-41ed-963c-a05b3a12540b" providerId="ADAL" clId="{6F08D2E6-5C18-4AFD-91C2-976DBAC701AB}" dt="2024-02-28T14:56:38.365" v="826" actId="14100"/>
      <pc:docMkLst>
        <pc:docMk/>
      </pc:docMkLst>
      <pc:sldChg chg="addSp modSp mod">
        <pc:chgData name="Joan Rotger" userId="219585af-53ee-41ed-963c-a05b3a12540b" providerId="ADAL" clId="{6F08D2E6-5C18-4AFD-91C2-976DBAC701AB}" dt="2024-02-28T14:22:59.433" v="58" actId="1076"/>
        <pc:sldMkLst>
          <pc:docMk/>
          <pc:sldMk cId="2601306664" sldId="256"/>
        </pc:sldMkLst>
      </pc:sldChg>
      <pc:sldChg chg="addSp delSp modSp mod">
        <pc:chgData name="Joan Rotger" userId="219585af-53ee-41ed-963c-a05b3a12540b" providerId="ADAL" clId="{6F08D2E6-5C18-4AFD-91C2-976DBAC701AB}" dt="2024-02-28T14:28:38.322" v="338" actId="1076"/>
        <pc:sldMkLst>
          <pc:docMk/>
          <pc:sldMk cId="3180849157" sldId="258"/>
        </pc:sldMkLst>
      </pc:sldChg>
      <pc:sldChg chg="del">
        <pc:chgData name="Joan Rotger" userId="219585af-53ee-41ed-963c-a05b3a12540b" providerId="ADAL" clId="{6F08D2E6-5C18-4AFD-91C2-976DBAC701AB}" dt="2024-02-28T14:25:38.731" v="274" actId="47"/>
        <pc:sldMkLst>
          <pc:docMk/>
          <pc:sldMk cId="2467387304" sldId="259"/>
        </pc:sldMkLst>
      </pc:sldChg>
      <pc:sldChg chg="del">
        <pc:chgData name="Joan Rotger" userId="219585af-53ee-41ed-963c-a05b3a12540b" providerId="ADAL" clId="{6F08D2E6-5C18-4AFD-91C2-976DBAC701AB}" dt="2024-02-28T14:25:41.521" v="277" actId="47"/>
        <pc:sldMkLst>
          <pc:docMk/>
          <pc:sldMk cId="1891991090" sldId="260"/>
        </pc:sldMkLst>
      </pc:sldChg>
      <pc:sldChg chg="modSp mod">
        <pc:chgData name="Joan Rotger" userId="219585af-53ee-41ed-963c-a05b3a12540b" providerId="ADAL" clId="{6F08D2E6-5C18-4AFD-91C2-976DBAC701AB}" dt="2024-02-28T14:49:54.374" v="799" actId="1076"/>
        <pc:sldMkLst>
          <pc:docMk/>
          <pc:sldMk cId="2206625391" sldId="262"/>
        </pc:sldMkLst>
      </pc:sldChg>
      <pc:sldChg chg="del">
        <pc:chgData name="Joan Rotger" userId="219585af-53ee-41ed-963c-a05b3a12540b" providerId="ADAL" clId="{6F08D2E6-5C18-4AFD-91C2-976DBAC701AB}" dt="2024-02-28T14:25:40.017" v="275" actId="47"/>
        <pc:sldMkLst>
          <pc:docMk/>
          <pc:sldMk cId="3044448718" sldId="263"/>
        </pc:sldMkLst>
      </pc:sldChg>
      <pc:sldChg chg="del">
        <pc:chgData name="Joan Rotger" userId="219585af-53ee-41ed-963c-a05b3a12540b" providerId="ADAL" clId="{6F08D2E6-5C18-4AFD-91C2-976DBAC701AB}" dt="2024-02-28T14:26:46.099" v="312" actId="47"/>
        <pc:sldMkLst>
          <pc:docMk/>
          <pc:sldMk cId="963586015" sldId="264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1810930382" sldId="265"/>
        </pc:sldMkLst>
      </pc:sldChg>
      <pc:sldChg chg="del">
        <pc:chgData name="Joan Rotger" userId="219585af-53ee-41ed-963c-a05b3a12540b" providerId="ADAL" clId="{6F08D2E6-5C18-4AFD-91C2-976DBAC701AB}" dt="2024-02-28T14:25:41.032" v="276" actId="47"/>
        <pc:sldMkLst>
          <pc:docMk/>
          <pc:sldMk cId="2864715860" sldId="266"/>
        </pc:sldMkLst>
      </pc:sldChg>
      <pc:sldChg chg="del">
        <pc:chgData name="Joan Rotger" userId="219585af-53ee-41ed-963c-a05b3a12540b" providerId="ADAL" clId="{6F08D2E6-5C18-4AFD-91C2-976DBAC701AB}" dt="2024-02-28T14:23:19.387" v="59" actId="47"/>
        <pc:sldMkLst>
          <pc:docMk/>
          <pc:sldMk cId="345164731" sldId="267"/>
        </pc:sldMkLst>
      </pc:sldChg>
      <pc:sldChg chg="del">
        <pc:chgData name="Joan Rotger" userId="219585af-53ee-41ed-963c-a05b3a12540b" providerId="ADAL" clId="{6F08D2E6-5C18-4AFD-91C2-976DBAC701AB}" dt="2024-02-28T14:25:41.979" v="278" actId="47"/>
        <pc:sldMkLst>
          <pc:docMk/>
          <pc:sldMk cId="3404094270" sldId="268"/>
        </pc:sldMkLst>
      </pc:sldChg>
      <pc:sldChg chg="del">
        <pc:chgData name="Joan Rotger" userId="219585af-53ee-41ed-963c-a05b3a12540b" providerId="ADAL" clId="{6F08D2E6-5C18-4AFD-91C2-976DBAC701AB}" dt="2024-02-28T14:25:42.461" v="279" actId="47"/>
        <pc:sldMkLst>
          <pc:docMk/>
          <pc:sldMk cId="2719953663" sldId="269"/>
        </pc:sldMkLst>
      </pc:sldChg>
      <pc:sldChg chg="del">
        <pc:chgData name="Joan Rotger" userId="219585af-53ee-41ed-963c-a05b3a12540b" providerId="ADAL" clId="{6F08D2E6-5C18-4AFD-91C2-976DBAC701AB}" dt="2024-02-28T14:26:48.335" v="315" actId="47"/>
        <pc:sldMkLst>
          <pc:docMk/>
          <pc:sldMk cId="1988955764" sldId="270"/>
        </pc:sldMkLst>
      </pc:sldChg>
      <pc:sldChg chg="del">
        <pc:chgData name="Joan Rotger" userId="219585af-53ee-41ed-963c-a05b3a12540b" providerId="ADAL" clId="{6F08D2E6-5C18-4AFD-91C2-976DBAC701AB}" dt="2024-02-28T14:26:46.811" v="313" actId="47"/>
        <pc:sldMkLst>
          <pc:docMk/>
          <pc:sldMk cId="462259887" sldId="271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550606520" sldId="272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1209647983" sldId="273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2899305419" sldId="274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2272858758" sldId="275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642308194" sldId="276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1569609019" sldId="277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3375052361" sldId="278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3117432138" sldId="279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869476230" sldId="280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712566254" sldId="281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804463205" sldId="282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2795426747" sldId="283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4194173378" sldId="284"/>
        </pc:sldMkLst>
      </pc:sldChg>
      <pc:sldChg chg="del">
        <pc:chgData name="Joan Rotger" userId="219585af-53ee-41ed-963c-a05b3a12540b" providerId="ADAL" clId="{6F08D2E6-5C18-4AFD-91C2-976DBAC701AB}" dt="2024-02-28T14:26:55.063" v="316" actId="47"/>
        <pc:sldMkLst>
          <pc:docMk/>
          <pc:sldMk cId="539756910" sldId="285"/>
        </pc:sldMkLst>
      </pc:sldChg>
      <pc:sldChg chg="del">
        <pc:chgData name="Joan Rotger" userId="219585af-53ee-41ed-963c-a05b3a12540b" providerId="ADAL" clId="{6F08D2E6-5C18-4AFD-91C2-976DBAC701AB}" dt="2024-02-28T14:26:44.722" v="311" actId="47"/>
        <pc:sldMkLst>
          <pc:docMk/>
          <pc:sldMk cId="2157361391" sldId="286"/>
        </pc:sldMkLst>
      </pc:sldChg>
      <pc:sldChg chg="del">
        <pc:chgData name="Joan Rotger" userId="219585af-53ee-41ed-963c-a05b3a12540b" providerId="ADAL" clId="{6F08D2E6-5C18-4AFD-91C2-976DBAC701AB}" dt="2024-02-28T14:26:47.389" v="314" actId="47"/>
        <pc:sldMkLst>
          <pc:docMk/>
          <pc:sldMk cId="461161138" sldId="287"/>
        </pc:sldMkLst>
      </pc:sldChg>
      <pc:sldChg chg="addSp delSp modSp add mod">
        <pc:chgData name="Joan Rotger" userId="219585af-53ee-41ed-963c-a05b3a12540b" providerId="ADAL" clId="{6F08D2E6-5C18-4AFD-91C2-976DBAC701AB}" dt="2024-02-28T14:35:05.113" v="409" actId="14100"/>
        <pc:sldMkLst>
          <pc:docMk/>
          <pc:sldMk cId="219884263" sldId="289"/>
        </pc:sldMkLst>
      </pc:sldChg>
      <pc:sldChg chg="addSp delSp modSp add mod">
        <pc:chgData name="Joan Rotger" userId="219585af-53ee-41ed-963c-a05b3a12540b" providerId="ADAL" clId="{6F08D2E6-5C18-4AFD-91C2-976DBAC701AB}" dt="2024-02-28T14:36:28.303" v="430" actId="478"/>
        <pc:sldMkLst>
          <pc:docMk/>
          <pc:sldMk cId="4098784597" sldId="290"/>
        </pc:sldMkLst>
      </pc:sldChg>
      <pc:sldChg chg="addSp delSp modSp add mod">
        <pc:chgData name="Joan Rotger" userId="219585af-53ee-41ed-963c-a05b3a12540b" providerId="ADAL" clId="{6F08D2E6-5C18-4AFD-91C2-976DBAC701AB}" dt="2024-02-28T14:41:19.346" v="551" actId="14100"/>
        <pc:sldMkLst>
          <pc:docMk/>
          <pc:sldMk cId="2659149784" sldId="291"/>
        </pc:sldMkLst>
      </pc:sldChg>
      <pc:sldChg chg="addSp delSp modSp add mod ord">
        <pc:chgData name="Joan Rotger" userId="219585af-53ee-41ed-963c-a05b3a12540b" providerId="ADAL" clId="{6F08D2E6-5C18-4AFD-91C2-976DBAC701AB}" dt="2024-02-28T14:46:08.969" v="613" actId="1076"/>
        <pc:sldMkLst>
          <pc:docMk/>
          <pc:sldMk cId="2054636369" sldId="292"/>
        </pc:sldMkLst>
      </pc:sldChg>
      <pc:sldChg chg="addSp delSp modSp add mod">
        <pc:chgData name="Joan Rotger" userId="219585af-53ee-41ed-963c-a05b3a12540b" providerId="ADAL" clId="{6F08D2E6-5C18-4AFD-91C2-976DBAC701AB}" dt="2024-02-28T14:55:43.778" v="802" actId="1076"/>
        <pc:sldMkLst>
          <pc:docMk/>
          <pc:sldMk cId="2759299031" sldId="293"/>
        </pc:sldMkLst>
      </pc:sldChg>
      <pc:sldChg chg="addSp modSp add mod ord">
        <pc:chgData name="Joan Rotger" userId="219585af-53ee-41ed-963c-a05b3a12540b" providerId="ADAL" clId="{6F08D2E6-5C18-4AFD-91C2-976DBAC701AB}" dt="2024-02-28T14:39:10.445" v="491"/>
        <pc:sldMkLst>
          <pc:docMk/>
          <pc:sldMk cId="2384952517" sldId="294"/>
        </pc:sldMkLst>
      </pc:sldChg>
      <pc:sldChg chg="modSp add del mod">
        <pc:chgData name="Joan Rotger" userId="219585af-53ee-41ed-963c-a05b3a12540b" providerId="ADAL" clId="{6F08D2E6-5C18-4AFD-91C2-976DBAC701AB}" dt="2024-02-28T14:41:27.806" v="553" actId="47"/>
        <pc:sldMkLst>
          <pc:docMk/>
          <pc:sldMk cId="513528906" sldId="295"/>
        </pc:sldMkLst>
      </pc:sldChg>
      <pc:sldChg chg="delSp modSp new del mod">
        <pc:chgData name="Joan Rotger" userId="219585af-53ee-41ed-963c-a05b3a12540b" providerId="ADAL" clId="{6F08D2E6-5C18-4AFD-91C2-976DBAC701AB}" dt="2024-02-28T14:39:19.455" v="518" actId="47"/>
        <pc:sldMkLst>
          <pc:docMk/>
          <pc:sldMk cId="1415535452" sldId="295"/>
        </pc:sldMkLst>
      </pc:sldChg>
      <pc:sldChg chg="addSp delSp modSp add mod">
        <pc:chgData name="Joan Rotger" userId="219585af-53ee-41ed-963c-a05b3a12540b" providerId="ADAL" clId="{6F08D2E6-5C18-4AFD-91C2-976DBAC701AB}" dt="2024-02-28T14:42:12.362" v="563" actId="113"/>
        <pc:sldMkLst>
          <pc:docMk/>
          <pc:sldMk cId="1711264654" sldId="296"/>
        </pc:sldMkLst>
      </pc:sldChg>
      <pc:sldChg chg="addSp delSp modSp add mod">
        <pc:chgData name="Joan Rotger" userId="219585af-53ee-41ed-963c-a05b3a12540b" providerId="ADAL" clId="{6F08D2E6-5C18-4AFD-91C2-976DBAC701AB}" dt="2024-02-28T14:56:38.365" v="826" actId="14100"/>
        <pc:sldMkLst>
          <pc:docMk/>
          <pc:sldMk cId="141375011" sldId="297"/>
        </pc:sldMkLst>
      </pc:sldChg>
      <pc:sldChg chg="addSp delSp modSp add mod">
        <pc:chgData name="Joan Rotger" userId="219585af-53ee-41ed-963c-a05b3a12540b" providerId="ADAL" clId="{6F08D2E6-5C18-4AFD-91C2-976DBAC701AB}" dt="2024-02-28T14:48:42.299" v="692" actId="1076"/>
        <pc:sldMkLst>
          <pc:docMk/>
          <pc:sldMk cId="1488521696" sldId="298"/>
        </pc:sldMkLst>
      </pc:sldChg>
      <pc:sldChg chg="addSp delSp modSp add mod">
        <pc:chgData name="Joan Rotger" userId="219585af-53ee-41ed-963c-a05b3a12540b" providerId="ADAL" clId="{6F08D2E6-5C18-4AFD-91C2-976DBAC701AB}" dt="2024-02-28T14:48:17.089" v="690" actId="1076"/>
        <pc:sldMkLst>
          <pc:docMk/>
          <pc:sldMk cId="333640341" sldId="299"/>
        </pc:sldMkLst>
      </pc:sldChg>
      <pc:sldChg chg="del">
        <pc:chgData name="Joan Rotger" userId="219585af-53ee-41ed-963c-a05b3a12540b" providerId="ADAL" clId="{6F08D2E6-5C18-4AFD-91C2-976DBAC701AB}" dt="2024-02-28T14:25:43.027" v="280" actId="47"/>
        <pc:sldMkLst>
          <pc:docMk/>
          <pc:sldMk cId="1745592781" sldId="335"/>
        </pc:sldMkLst>
      </pc:sldChg>
    </pc:docChg>
  </pc:docChgLst>
  <pc:docChgLst>
    <pc:chgData name="Joan Rotger" userId="219585af-53ee-41ed-963c-a05b3a12540b" providerId="ADAL" clId="{B5C050BA-B224-436A-A72E-01544EB89A0B}"/>
    <pc:docChg chg="undo redo custSel addSld modSld">
      <pc:chgData name="Joan Rotger" userId="219585af-53ee-41ed-963c-a05b3a12540b" providerId="ADAL" clId="{B5C050BA-B224-436A-A72E-01544EB89A0B}" dt="2024-03-11T08:24:10.314" v="407" actId="404"/>
      <pc:docMkLst>
        <pc:docMk/>
      </pc:docMkLst>
      <pc:sldChg chg="delSp modSp mod">
        <pc:chgData name="Joan Rotger" userId="219585af-53ee-41ed-963c-a05b3a12540b" providerId="ADAL" clId="{B5C050BA-B224-436A-A72E-01544EB89A0B}" dt="2024-03-11T07:44:29.343" v="10" actId="20577"/>
        <pc:sldMkLst>
          <pc:docMk/>
          <pc:sldMk cId="2601306664" sldId="256"/>
        </pc:sldMkLst>
      </pc:sldChg>
      <pc:sldChg chg="addSp delSp modSp mod">
        <pc:chgData name="Joan Rotger" userId="219585af-53ee-41ed-963c-a05b3a12540b" providerId="ADAL" clId="{B5C050BA-B224-436A-A72E-01544EB89A0B}" dt="2024-03-11T07:49:04.411" v="69" actId="1076"/>
        <pc:sldMkLst>
          <pc:docMk/>
          <pc:sldMk cId="3180849157" sldId="258"/>
        </pc:sldMkLst>
      </pc:sldChg>
      <pc:sldChg chg="addSp delSp modSp mod">
        <pc:chgData name="Joan Rotger" userId="219585af-53ee-41ed-963c-a05b3a12540b" providerId="ADAL" clId="{B5C050BA-B224-436A-A72E-01544EB89A0B}" dt="2024-03-11T07:51:22.647" v="99" actId="14100"/>
        <pc:sldMkLst>
          <pc:docMk/>
          <pc:sldMk cId="219884263" sldId="289"/>
        </pc:sldMkLst>
      </pc:sldChg>
      <pc:sldChg chg="modSp mod">
        <pc:chgData name="Joan Rotger" userId="219585af-53ee-41ed-963c-a05b3a12540b" providerId="ADAL" clId="{B5C050BA-B224-436A-A72E-01544EB89A0B}" dt="2024-03-11T07:54:44.699" v="136" actId="403"/>
        <pc:sldMkLst>
          <pc:docMk/>
          <pc:sldMk cId="4098784597" sldId="290"/>
        </pc:sldMkLst>
      </pc:sldChg>
      <pc:sldChg chg="addSp delSp modSp mod">
        <pc:chgData name="Joan Rotger" userId="219585af-53ee-41ed-963c-a05b3a12540b" providerId="ADAL" clId="{B5C050BA-B224-436A-A72E-01544EB89A0B}" dt="2024-03-11T08:18:20.253" v="257" actId="20577"/>
        <pc:sldMkLst>
          <pc:docMk/>
          <pc:sldMk cId="2659149784" sldId="291"/>
        </pc:sldMkLst>
      </pc:sldChg>
      <pc:sldChg chg="addSp delSp modSp mod">
        <pc:chgData name="Joan Rotger" userId="219585af-53ee-41ed-963c-a05b3a12540b" providerId="ADAL" clId="{B5C050BA-B224-436A-A72E-01544EB89A0B}" dt="2024-03-11T07:58:52.746" v="206" actId="1076"/>
        <pc:sldMkLst>
          <pc:docMk/>
          <pc:sldMk cId="2384952517" sldId="294"/>
        </pc:sldMkLst>
      </pc:sldChg>
      <pc:sldChg chg="addSp delSp modSp mod">
        <pc:chgData name="Joan Rotger" userId="219585af-53ee-41ed-963c-a05b3a12540b" providerId="ADAL" clId="{B5C050BA-B224-436A-A72E-01544EB89A0B}" dt="2024-03-11T08:19:07.917" v="275" actId="20577"/>
        <pc:sldMkLst>
          <pc:docMk/>
          <pc:sldMk cId="1711264654" sldId="296"/>
        </pc:sldMkLst>
      </pc:sldChg>
      <pc:sldChg chg="modSp">
        <pc:chgData name="Joan Rotger" userId="219585af-53ee-41ed-963c-a05b3a12540b" providerId="ADAL" clId="{B5C050BA-B224-436A-A72E-01544EB89A0B}" dt="2024-03-11T08:21:10.641" v="298"/>
        <pc:sldMkLst>
          <pc:docMk/>
          <pc:sldMk cId="141375011" sldId="297"/>
        </pc:sldMkLst>
      </pc:sldChg>
      <pc:sldChg chg="addSp delSp modSp mod">
        <pc:chgData name="Joan Rotger" userId="219585af-53ee-41ed-963c-a05b3a12540b" providerId="ADAL" clId="{B5C050BA-B224-436A-A72E-01544EB89A0B}" dt="2024-03-11T08:21:30.975" v="303" actId="14100"/>
        <pc:sldMkLst>
          <pc:docMk/>
          <pc:sldMk cId="1488521696" sldId="298"/>
        </pc:sldMkLst>
      </pc:sldChg>
      <pc:sldChg chg="addSp delSp modSp mod">
        <pc:chgData name="Joan Rotger" userId="219585af-53ee-41ed-963c-a05b3a12540b" providerId="ADAL" clId="{B5C050BA-B224-436A-A72E-01544EB89A0B}" dt="2024-03-11T08:21:59.408" v="310" actId="478"/>
        <pc:sldMkLst>
          <pc:docMk/>
          <pc:sldMk cId="333640341" sldId="299"/>
        </pc:sldMkLst>
      </pc:sldChg>
      <pc:sldChg chg="modSp mod">
        <pc:chgData name="Joan Rotger" userId="219585af-53ee-41ed-963c-a05b3a12540b" providerId="ADAL" clId="{B5C050BA-B224-436A-A72E-01544EB89A0B}" dt="2024-03-11T07:57:17.711" v="190" actId="313"/>
        <pc:sldMkLst>
          <pc:docMk/>
          <pc:sldMk cId="2968680552" sldId="300"/>
        </pc:sldMkLst>
      </pc:sldChg>
      <pc:sldChg chg="addSp delSp modSp mod">
        <pc:chgData name="Joan Rotger" userId="219585af-53ee-41ed-963c-a05b3a12540b" providerId="ADAL" clId="{B5C050BA-B224-436A-A72E-01544EB89A0B}" dt="2024-03-11T08:20:07.787" v="295" actId="20577"/>
        <pc:sldMkLst>
          <pc:docMk/>
          <pc:sldMk cId="244148780" sldId="301"/>
        </pc:sldMkLst>
      </pc:sldChg>
      <pc:sldChg chg="addSp delSp modSp add mod">
        <pc:chgData name="Joan Rotger" userId="219585af-53ee-41ed-963c-a05b3a12540b" providerId="ADAL" clId="{B5C050BA-B224-436A-A72E-01544EB89A0B}" dt="2024-03-11T08:00:52.143" v="238" actId="1076"/>
        <pc:sldMkLst>
          <pc:docMk/>
          <pc:sldMk cId="230810879" sldId="302"/>
        </pc:sldMkLst>
      </pc:sldChg>
      <pc:sldChg chg="addSp delSp modSp add mod">
        <pc:chgData name="Joan Rotger" userId="219585af-53ee-41ed-963c-a05b3a12540b" providerId="ADAL" clId="{B5C050BA-B224-436A-A72E-01544EB89A0B}" dt="2024-03-11T08:24:10.314" v="407" actId="404"/>
        <pc:sldMkLst>
          <pc:docMk/>
          <pc:sldMk cId="872568398" sldId="303"/>
        </pc:sldMkLst>
      </pc:sldChg>
    </pc:docChg>
  </pc:docChgLst>
  <pc:docChgLst>
    <pc:chgData name="Joan Rotger" userId="219585af-53ee-41ed-963c-a05b3a12540b" providerId="ADAL" clId="{646D56B5-4D21-4A6F-9248-8400B2ADA338}"/>
    <pc:docChg chg="undo redo custSel addSld delSld modSld sldOrd">
      <pc:chgData name="Joan Rotger" userId="219585af-53ee-41ed-963c-a05b3a12540b" providerId="ADAL" clId="{646D56B5-4D21-4A6F-9248-8400B2ADA338}" dt="2025-03-13T07:34:01.404" v="6572" actId="20577"/>
      <pc:docMkLst>
        <pc:docMk/>
      </pc:docMkLst>
      <pc:sldChg chg="addSp modSp mod">
        <pc:chgData name="Joan Rotger" userId="219585af-53ee-41ed-963c-a05b3a12540b" providerId="ADAL" clId="{646D56B5-4D21-4A6F-9248-8400B2ADA338}" dt="2025-03-11T11:58:00.639" v="5372" actId="1076"/>
        <pc:sldMkLst>
          <pc:docMk/>
          <pc:sldMk cId="2601306664" sldId="256"/>
        </pc:sldMkLst>
        <pc:spChg chg="mod">
          <ac:chgData name="Joan Rotger" userId="219585af-53ee-41ed-963c-a05b3a12540b" providerId="ADAL" clId="{646D56B5-4D21-4A6F-9248-8400B2ADA338}" dt="2025-03-11T08:13:07.943" v="91" actId="14100"/>
          <ac:spMkLst>
            <pc:docMk/>
            <pc:sldMk cId="2601306664" sldId="256"/>
            <ac:spMk id="10" creationId="{56CD9067-0D1C-4203-849E-02AE9A7373A6}"/>
          </ac:spMkLst>
        </pc:spChg>
        <pc:picChg chg="add mod">
          <ac:chgData name="Joan Rotger" userId="219585af-53ee-41ed-963c-a05b3a12540b" providerId="ADAL" clId="{646D56B5-4D21-4A6F-9248-8400B2ADA338}" dt="2025-03-11T11:57:57.937" v="5371" actId="1076"/>
          <ac:picMkLst>
            <pc:docMk/>
            <pc:sldMk cId="2601306664" sldId="256"/>
            <ac:picMk id="2" creationId="{100F8C2C-D415-B5AD-22B6-2626909127EB}"/>
          </ac:picMkLst>
        </pc:picChg>
        <pc:picChg chg="add mod">
          <ac:chgData name="Joan Rotger" userId="219585af-53ee-41ed-963c-a05b3a12540b" providerId="ADAL" clId="{646D56B5-4D21-4A6F-9248-8400B2ADA338}" dt="2025-03-11T11:58:00.639" v="5372" actId="1076"/>
          <ac:picMkLst>
            <pc:docMk/>
            <pc:sldMk cId="2601306664" sldId="256"/>
            <ac:picMk id="3" creationId="{7BBB947E-9EC0-FF1B-B1CA-ACA4ABAE3E0E}"/>
          </ac:picMkLst>
        </pc:picChg>
        <pc:picChg chg="add mod">
          <ac:chgData name="Joan Rotger" userId="219585af-53ee-41ed-963c-a05b3a12540b" providerId="ADAL" clId="{646D56B5-4D21-4A6F-9248-8400B2ADA338}" dt="2025-03-11T11:57:55.105" v="5370" actId="1076"/>
          <ac:picMkLst>
            <pc:docMk/>
            <pc:sldMk cId="2601306664" sldId="256"/>
            <ac:picMk id="4" creationId="{020DE308-F580-E154-0690-C494C8281530}"/>
          </ac:picMkLst>
        </pc:picChg>
      </pc:sldChg>
      <pc:sldChg chg="delSp mod">
        <pc:chgData name="Joan Rotger" userId="219585af-53ee-41ed-963c-a05b3a12540b" providerId="ADAL" clId="{646D56B5-4D21-4A6F-9248-8400B2ADA338}" dt="2025-03-11T11:31:54.070" v="4850" actId="478"/>
        <pc:sldMkLst>
          <pc:docMk/>
          <pc:sldMk cId="3915994738" sldId="257"/>
        </pc:sldMkLst>
      </pc:sldChg>
      <pc:sldChg chg="addSp delSp modSp mod ord">
        <pc:chgData name="Joan Rotger" userId="219585af-53ee-41ed-963c-a05b3a12540b" providerId="ADAL" clId="{646D56B5-4D21-4A6F-9248-8400B2ADA338}" dt="2025-03-11T11:36:36.933" v="4890" actId="20577"/>
        <pc:sldMkLst>
          <pc:docMk/>
          <pc:sldMk cId="3180849157" sldId="258"/>
        </pc:sldMkLst>
        <pc:spChg chg="mod">
          <ac:chgData name="Joan Rotger" userId="219585af-53ee-41ed-963c-a05b3a12540b" providerId="ADAL" clId="{646D56B5-4D21-4A6F-9248-8400B2ADA338}" dt="2025-03-11T08:22:41.023" v="417" actId="20577"/>
          <ac:spMkLst>
            <pc:docMk/>
            <pc:sldMk cId="3180849157" sldId="258"/>
            <ac:spMk id="2" creationId="{4AE04D88-5916-5E34-FCE2-344D814CB50F}"/>
          </ac:spMkLst>
        </pc:spChg>
        <pc:spChg chg="mod">
          <ac:chgData name="Joan Rotger" userId="219585af-53ee-41ed-963c-a05b3a12540b" providerId="ADAL" clId="{646D56B5-4D21-4A6F-9248-8400B2ADA338}" dt="2025-03-11T11:36:36.933" v="4890" actId="20577"/>
          <ac:spMkLst>
            <pc:docMk/>
            <pc:sldMk cId="3180849157" sldId="258"/>
            <ac:spMk id="6" creationId="{E4D10AB9-8630-40EA-9D9D-3507EF7AC78E}"/>
          </ac:spMkLst>
        </pc:spChg>
        <pc:graphicFrameChg chg="mod modGraphic">
          <ac:chgData name="Joan Rotger" userId="219585af-53ee-41ed-963c-a05b3a12540b" providerId="ADAL" clId="{646D56B5-4D21-4A6F-9248-8400B2ADA338}" dt="2025-03-11T08:21:57.058" v="412" actId="1076"/>
          <ac:graphicFrameMkLst>
            <pc:docMk/>
            <pc:sldMk cId="3180849157" sldId="258"/>
            <ac:graphicFrameMk id="3" creationId="{9F9DC978-6A41-8BFE-6818-AAE30C6E59B7}"/>
          </ac:graphicFrameMkLst>
        </pc:graphicFrameChg>
        <pc:picChg chg="add mod">
          <ac:chgData name="Joan Rotger" userId="219585af-53ee-41ed-963c-a05b3a12540b" providerId="ADAL" clId="{646D56B5-4D21-4A6F-9248-8400B2ADA338}" dt="2025-03-11T08:22:03.680" v="414" actId="14100"/>
          <ac:picMkLst>
            <pc:docMk/>
            <pc:sldMk cId="3180849157" sldId="258"/>
            <ac:picMk id="7" creationId="{DADEE23E-618E-553A-55FA-0928DF4B0B48}"/>
          </ac:picMkLst>
        </pc:picChg>
      </pc:sldChg>
      <pc:sldChg chg="modSp add mod">
        <pc:chgData name="Joan Rotger" userId="219585af-53ee-41ed-963c-a05b3a12540b" providerId="ADAL" clId="{646D56B5-4D21-4A6F-9248-8400B2ADA338}" dt="2025-03-11T10:00:19.926" v="2432" actId="20577"/>
        <pc:sldMkLst>
          <pc:docMk/>
          <pc:sldMk cId="2467387304" sldId="259"/>
        </pc:sldMkLst>
        <pc:spChg chg="mod">
          <ac:chgData name="Joan Rotger" userId="219585af-53ee-41ed-963c-a05b3a12540b" providerId="ADAL" clId="{646D56B5-4D21-4A6F-9248-8400B2ADA338}" dt="2025-03-11T10:00:19.926" v="2432" actId="20577"/>
          <ac:spMkLst>
            <pc:docMk/>
            <pc:sldMk cId="2467387304" sldId="259"/>
            <ac:spMk id="3" creationId="{FDB126CA-5178-49C1-BC2A-7D8B169CD53E}"/>
          </ac:spMkLst>
        </pc:spChg>
      </pc:sldChg>
      <pc:sldChg chg="addSp delSp modSp mod ord">
        <pc:chgData name="Joan Rotger" userId="219585af-53ee-41ed-963c-a05b3a12540b" providerId="ADAL" clId="{646D56B5-4D21-4A6F-9248-8400B2ADA338}" dt="2025-03-11T11:35:21.108" v="4863" actId="1076"/>
        <pc:sldMkLst>
          <pc:docMk/>
          <pc:sldMk cId="0" sldId="261"/>
        </pc:sldMkLst>
        <pc:spChg chg="mod">
          <ac:chgData name="Joan Rotger" userId="219585af-53ee-41ed-963c-a05b3a12540b" providerId="ADAL" clId="{646D56B5-4D21-4A6F-9248-8400B2ADA338}" dt="2025-03-11T11:32:53.484" v="4853" actId="20577"/>
          <ac:spMkLst>
            <pc:docMk/>
            <pc:sldMk cId="0" sldId="261"/>
            <ac:spMk id="470" creationId="{00000000-0000-0000-0000-000000000000}"/>
          </ac:spMkLst>
        </pc:spChg>
        <pc:spChg chg="mod">
          <ac:chgData name="Joan Rotger" userId="219585af-53ee-41ed-963c-a05b3a12540b" providerId="ADAL" clId="{646D56B5-4D21-4A6F-9248-8400B2ADA338}" dt="2025-03-11T11:35:21.108" v="4863" actId="1076"/>
          <ac:spMkLst>
            <pc:docMk/>
            <pc:sldMk cId="0" sldId="261"/>
            <ac:spMk id="471" creationId="{00000000-0000-0000-0000-000000000000}"/>
          </ac:spMkLst>
        </pc:spChg>
        <pc:picChg chg="add mod">
          <ac:chgData name="Joan Rotger" userId="219585af-53ee-41ed-963c-a05b3a12540b" providerId="ADAL" clId="{646D56B5-4D21-4A6F-9248-8400B2ADA338}" dt="2025-03-11T11:35:04.297" v="4860" actId="1076"/>
          <ac:picMkLst>
            <pc:docMk/>
            <pc:sldMk cId="0" sldId="261"/>
            <ac:picMk id="3" creationId="{4D60DFE5-1CBE-5990-132E-3C603AFB4DD3}"/>
          </ac:picMkLst>
        </pc:picChg>
      </pc:sldChg>
      <pc:sldChg chg="delSp modSp add mod">
        <pc:chgData name="Joan Rotger" userId="219585af-53ee-41ed-963c-a05b3a12540b" providerId="ADAL" clId="{646D56B5-4D21-4A6F-9248-8400B2ADA338}" dt="2025-03-11T09:54:49.482" v="2366" actId="20577"/>
        <pc:sldMkLst>
          <pc:docMk/>
          <pc:sldMk cId="2206625391" sldId="262"/>
        </pc:sldMkLst>
        <pc:spChg chg="mod">
          <ac:chgData name="Joan Rotger" userId="219585af-53ee-41ed-963c-a05b3a12540b" providerId="ADAL" clId="{646D56B5-4D21-4A6F-9248-8400B2ADA338}" dt="2025-03-11T09:54:49.482" v="2366" actId="20577"/>
          <ac:spMkLst>
            <pc:docMk/>
            <pc:sldMk cId="2206625391" sldId="262"/>
            <ac:spMk id="2" creationId="{E1229C6D-3168-4DDC-85C5-8CCD2DBCD0E6}"/>
          </ac:spMkLst>
        </pc:spChg>
      </pc:sldChg>
      <pc:sldChg chg="del">
        <pc:chgData name="Joan Rotger" userId="219585af-53ee-41ed-963c-a05b3a12540b" providerId="ADAL" clId="{646D56B5-4D21-4A6F-9248-8400B2ADA338}" dt="2025-03-11T08:16:54.326" v="369" actId="47"/>
        <pc:sldMkLst>
          <pc:docMk/>
          <pc:sldMk cId="0" sldId="263"/>
        </pc:sldMkLst>
      </pc:sldChg>
      <pc:sldChg chg="modSp mod">
        <pc:chgData name="Joan Rotger" userId="219585af-53ee-41ed-963c-a05b3a12540b" providerId="ADAL" clId="{646D56B5-4D21-4A6F-9248-8400B2ADA338}" dt="2025-03-11T09:16:25.044" v="1427" actId="20577"/>
        <pc:sldMkLst>
          <pc:docMk/>
          <pc:sldMk cId="219884263" sldId="289"/>
        </pc:sldMkLst>
        <pc:spChg chg="mod">
          <ac:chgData name="Joan Rotger" userId="219585af-53ee-41ed-963c-a05b3a12540b" providerId="ADAL" clId="{646D56B5-4D21-4A6F-9248-8400B2ADA338}" dt="2025-03-11T09:15:33.948" v="1423" actId="14100"/>
          <ac:spMkLst>
            <pc:docMk/>
            <pc:sldMk cId="219884263" sldId="289"/>
            <ac:spMk id="5" creationId="{3CE42344-485D-6B57-26AC-C99B1989CBBF}"/>
          </ac:spMkLst>
        </pc:spChg>
        <pc:spChg chg="mod">
          <ac:chgData name="Joan Rotger" userId="219585af-53ee-41ed-963c-a05b3a12540b" providerId="ADAL" clId="{646D56B5-4D21-4A6F-9248-8400B2ADA338}" dt="2025-03-11T09:10:28.745" v="1265" actId="14100"/>
          <ac:spMkLst>
            <pc:docMk/>
            <pc:sldMk cId="219884263" sldId="289"/>
            <ac:spMk id="6" creationId="{1A1D977D-A573-3166-0734-82FC31576451}"/>
          </ac:spMkLst>
        </pc:spChg>
        <pc:graphicFrameChg chg="mod modGraphic">
          <ac:chgData name="Joan Rotger" userId="219585af-53ee-41ed-963c-a05b3a12540b" providerId="ADAL" clId="{646D56B5-4D21-4A6F-9248-8400B2ADA338}" dt="2025-03-11T09:16:25.044" v="1427" actId="20577"/>
          <ac:graphicFrameMkLst>
            <pc:docMk/>
            <pc:sldMk cId="219884263" sldId="289"/>
            <ac:graphicFrameMk id="4" creationId="{80B6B543-776D-C062-613E-758A63EFAEF0}"/>
          </ac:graphicFrameMkLst>
        </pc:graphicFrameChg>
      </pc:sldChg>
      <pc:sldChg chg="del">
        <pc:chgData name="Joan Rotger" userId="219585af-53ee-41ed-963c-a05b3a12540b" providerId="ADAL" clId="{646D56B5-4D21-4A6F-9248-8400B2ADA338}" dt="2025-03-11T09:17:11.849" v="1429" actId="47"/>
        <pc:sldMkLst>
          <pc:docMk/>
          <pc:sldMk cId="4098784597" sldId="290"/>
        </pc:sldMkLst>
      </pc:sldChg>
      <pc:sldChg chg="addSp delSp modSp mod">
        <pc:chgData name="Joan Rotger" userId="219585af-53ee-41ed-963c-a05b3a12540b" providerId="ADAL" clId="{646D56B5-4D21-4A6F-9248-8400B2ADA338}" dt="2025-03-11T09:29:36.803" v="1810" actId="1076"/>
        <pc:sldMkLst>
          <pc:docMk/>
          <pc:sldMk cId="2659149784" sldId="291"/>
        </pc:sldMkLst>
        <pc:spChg chg="mod">
          <ac:chgData name="Joan Rotger" userId="219585af-53ee-41ed-963c-a05b3a12540b" providerId="ADAL" clId="{646D56B5-4D21-4A6F-9248-8400B2ADA338}" dt="2025-03-11T09:26:12.268" v="1757" actId="20577"/>
          <ac:spMkLst>
            <pc:docMk/>
            <pc:sldMk cId="2659149784" sldId="291"/>
            <ac:spMk id="6" creationId="{0571A3C4-7C04-DC1B-A2E3-6CCE6FE0D745}"/>
          </ac:spMkLst>
        </pc:spChg>
        <pc:spChg chg="mod">
          <ac:chgData name="Joan Rotger" userId="219585af-53ee-41ed-963c-a05b3a12540b" providerId="ADAL" clId="{646D56B5-4D21-4A6F-9248-8400B2ADA338}" dt="2025-03-11T09:29:36.803" v="1810" actId="1076"/>
          <ac:spMkLst>
            <pc:docMk/>
            <pc:sldMk cId="2659149784" sldId="291"/>
            <ac:spMk id="15" creationId="{14869270-3B12-F18D-4724-7F5D2A9E7A9A}"/>
          </ac:spMkLst>
        </pc:spChg>
        <pc:graphicFrameChg chg="mod modGraphic">
          <ac:chgData name="Joan Rotger" userId="219585af-53ee-41ed-963c-a05b3a12540b" providerId="ADAL" clId="{646D56B5-4D21-4A6F-9248-8400B2ADA338}" dt="2025-03-11T09:28:36.404" v="1768" actId="6549"/>
          <ac:graphicFrameMkLst>
            <pc:docMk/>
            <pc:sldMk cId="2659149784" sldId="291"/>
            <ac:graphicFrameMk id="5" creationId="{8E94D8BE-F7A2-6AAF-61C8-BB2F841EADC1}"/>
          </ac:graphicFrameMkLst>
        </pc:graphicFrameChg>
      </pc:sldChg>
      <pc:sldChg chg="del">
        <pc:chgData name="Joan Rotger" userId="219585af-53ee-41ed-963c-a05b3a12540b" providerId="ADAL" clId="{646D56B5-4D21-4A6F-9248-8400B2ADA338}" dt="2025-03-11T09:34:49.998" v="1935" actId="47"/>
        <pc:sldMkLst>
          <pc:docMk/>
          <pc:sldMk cId="2054636369" sldId="292"/>
        </pc:sldMkLst>
      </pc:sldChg>
      <pc:sldChg chg="del">
        <pc:chgData name="Joan Rotger" userId="219585af-53ee-41ed-963c-a05b3a12540b" providerId="ADAL" clId="{646D56B5-4D21-4A6F-9248-8400B2ADA338}" dt="2025-03-11T09:35:12.723" v="1936" actId="47"/>
        <pc:sldMkLst>
          <pc:docMk/>
          <pc:sldMk cId="2759299031" sldId="293"/>
        </pc:sldMkLst>
      </pc:sldChg>
      <pc:sldChg chg="addSp delSp modSp mod">
        <pc:chgData name="Joan Rotger" userId="219585af-53ee-41ed-963c-a05b3a12540b" providerId="ADAL" clId="{646D56B5-4D21-4A6F-9248-8400B2ADA338}" dt="2025-03-11T09:21:28.865" v="1658" actId="403"/>
        <pc:sldMkLst>
          <pc:docMk/>
          <pc:sldMk cId="2384952517" sldId="294"/>
        </pc:sldMkLst>
        <pc:spChg chg="mod">
          <ac:chgData name="Joan Rotger" userId="219585af-53ee-41ed-963c-a05b3a12540b" providerId="ADAL" clId="{646D56B5-4D21-4A6F-9248-8400B2ADA338}" dt="2025-03-11T09:18:14.993" v="1503" actId="14100"/>
          <ac:spMkLst>
            <pc:docMk/>
            <pc:sldMk cId="2384952517" sldId="294"/>
            <ac:spMk id="6" creationId="{DD8793F8-EE76-A29D-3A61-70038A3FD427}"/>
          </ac:spMkLst>
        </pc:spChg>
        <pc:graphicFrameChg chg="mod modGraphic">
          <ac:chgData name="Joan Rotger" userId="219585af-53ee-41ed-963c-a05b3a12540b" providerId="ADAL" clId="{646D56B5-4D21-4A6F-9248-8400B2ADA338}" dt="2025-03-11T09:21:28.865" v="1658" actId="403"/>
          <ac:graphicFrameMkLst>
            <pc:docMk/>
            <pc:sldMk cId="2384952517" sldId="294"/>
            <ac:graphicFrameMk id="7" creationId="{C099F1F5-5E0B-BF4B-1599-933228DCA6C4}"/>
          </ac:graphicFrameMkLst>
        </pc:graphicFrameChg>
      </pc:sldChg>
      <pc:sldChg chg="del">
        <pc:chgData name="Joan Rotger" userId="219585af-53ee-41ed-963c-a05b3a12540b" providerId="ADAL" clId="{646D56B5-4D21-4A6F-9248-8400B2ADA338}" dt="2025-03-11T09:26:19.440" v="1758" actId="47"/>
        <pc:sldMkLst>
          <pc:docMk/>
          <pc:sldMk cId="1711264654" sldId="296"/>
        </pc:sldMkLst>
      </pc:sldChg>
      <pc:sldChg chg="addSp delSp modSp mod">
        <pc:chgData name="Joan Rotger" userId="219585af-53ee-41ed-963c-a05b3a12540b" providerId="ADAL" clId="{646D56B5-4D21-4A6F-9248-8400B2ADA338}" dt="2025-03-11T11:38:38.936" v="4922" actId="14734"/>
        <pc:sldMkLst>
          <pc:docMk/>
          <pc:sldMk cId="141375011" sldId="297"/>
        </pc:sldMkLst>
        <pc:spChg chg="mod">
          <ac:chgData name="Joan Rotger" userId="219585af-53ee-41ed-963c-a05b3a12540b" providerId="ADAL" clId="{646D56B5-4D21-4A6F-9248-8400B2ADA338}" dt="2025-03-11T09:54:03.655" v="2314" actId="20577"/>
          <ac:spMkLst>
            <pc:docMk/>
            <pc:sldMk cId="141375011" sldId="297"/>
            <ac:spMk id="6" creationId="{41AF9157-5802-82E8-9363-E8C78839AB90}"/>
          </ac:spMkLst>
        </pc:spChg>
        <pc:graphicFrameChg chg="add mod modGraphic">
          <ac:chgData name="Joan Rotger" userId="219585af-53ee-41ed-963c-a05b3a12540b" providerId="ADAL" clId="{646D56B5-4D21-4A6F-9248-8400B2ADA338}" dt="2025-03-11T11:38:15.698" v="4917" actId="14100"/>
          <ac:graphicFrameMkLst>
            <pc:docMk/>
            <pc:sldMk cId="141375011" sldId="297"/>
            <ac:graphicFrameMk id="3" creationId="{33E219C2-10EA-7BE8-9E69-EF7D9EA4EE06}"/>
          </ac:graphicFrameMkLst>
        </pc:graphicFrameChg>
        <pc:graphicFrameChg chg="add mod modGraphic">
          <ac:chgData name="Joan Rotger" userId="219585af-53ee-41ed-963c-a05b3a12540b" providerId="ADAL" clId="{646D56B5-4D21-4A6F-9248-8400B2ADA338}" dt="2025-03-11T11:38:38.936" v="4922" actId="14734"/>
          <ac:graphicFrameMkLst>
            <pc:docMk/>
            <pc:sldMk cId="141375011" sldId="297"/>
            <ac:graphicFrameMk id="5" creationId="{1F30F50E-FC6F-6F30-BC61-DEA89BF6DD4A}"/>
          </ac:graphicFrameMkLst>
        </pc:graphicFrameChg>
      </pc:sldChg>
      <pc:sldChg chg="del">
        <pc:chgData name="Joan Rotger" userId="219585af-53ee-41ed-963c-a05b3a12540b" providerId="ADAL" clId="{646D56B5-4D21-4A6F-9248-8400B2ADA338}" dt="2025-03-11T09:53:34.446" v="2304" actId="47"/>
        <pc:sldMkLst>
          <pc:docMk/>
          <pc:sldMk cId="1488521696" sldId="298"/>
        </pc:sldMkLst>
      </pc:sldChg>
      <pc:sldChg chg="del">
        <pc:chgData name="Joan Rotger" userId="219585af-53ee-41ed-963c-a05b3a12540b" providerId="ADAL" clId="{646D56B5-4D21-4A6F-9248-8400B2ADA338}" dt="2025-03-11T09:53:42.058" v="2305" actId="47"/>
        <pc:sldMkLst>
          <pc:docMk/>
          <pc:sldMk cId="333640341" sldId="299"/>
        </pc:sldMkLst>
      </pc:sldChg>
      <pc:sldChg chg="del">
        <pc:chgData name="Joan Rotger" userId="219585af-53ee-41ed-963c-a05b3a12540b" providerId="ADAL" clId="{646D56B5-4D21-4A6F-9248-8400B2ADA338}" dt="2025-03-11T09:17:38.106" v="1430" actId="47"/>
        <pc:sldMkLst>
          <pc:docMk/>
          <pc:sldMk cId="2968680552" sldId="300"/>
        </pc:sldMkLst>
      </pc:sldChg>
      <pc:sldChg chg="del">
        <pc:chgData name="Joan Rotger" userId="219585af-53ee-41ed-963c-a05b3a12540b" providerId="ADAL" clId="{646D56B5-4D21-4A6F-9248-8400B2ADA338}" dt="2025-03-11T09:26:22.105" v="1759" actId="47"/>
        <pc:sldMkLst>
          <pc:docMk/>
          <pc:sldMk cId="244148780" sldId="301"/>
        </pc:sldMkLst>
      </pc:sldChg>
      <pc:sldChg chg="addSp delSp modSp mod">
        <pc:chgData name="Joan Rotger" userId="219585af-53ee-41ed-963c-a05b3a12540b" providerId="ADAL" clId="{646D56B5-4D21-4A6F-9248-8400B2ADA338}" dt="2025-03-11T09:25:27.946" v="1716" actId="207"/>
        <pc:sldMkLst>
          <pc:docMk/>
          <pc:sldMk cId="230810879" sldId="302"/>
        </pc:sldMkLst>
        <pc:spChg chg="mod">
          <ac:chgData name="Joan Rotger" userId="219585af-53ee-41ed-963c-a05b3a12540b" providerId="ADAL" clId="{646D56B5-4D21-4A6F-9248-8400B2ADA338}" dt="2025-03-11T09:22:44.877" v="1673" actId="20577"/>
          <ac:spMkLst>
            <pc:docMk/>
            <pc:sldMk cId="230810879" sldId="302"/>
            <ac:spMk id="6" creationId="{DD8793F8-EE76-A29D-3A61-70038A3FD427}"/>
          </ac:spMkLst>
        </pc:spChg>
        <pc:graphicFrameChg chg="add mod modGraphic">
          <ac:chgData name="Joan Rotger" userId="219585af-53ee-41ed-963c-a05b3a12540b" providerId="ADAL" clId="{646D56B5-4D21-4A6F-9248-8400B2ADA338}" dt="2025-03-11T09:25:27.946" v="1716" actId="207"/>
          <ac:graphicFrameMkLst>
            <pc:docMk/>
            <pc:sldMk cId="230810879" sldId="302"/>
            <ac:graphicFrameMk id="4" creationId="{86D08A64-2EA1-22EC-17B7-90C0D6F2C0D5}"/>
          </ac:graphicFrameMkLst>
        </pc:graphicFrameChg>
      </pc:sldChg>
      <pc:sldChg chg="del">
        <pc:chgData name="Joan Rotger" userId="219585af-53ee-41ed-963c-a05b3a12540b" providerId="ADAL" clId="{646D56B5-4D21-4A6F-9248-8400B2ADA338}" dt="2025-03-11T09:53:43.826" v="2306" actId="47"/>
        <pc:sldMkLst>
          <pc:docMk/>
          <pc:sldMk cId="872568398" sldId="303"/>
        </pc:sldMkLst>
      </pc:sldChg>
      <pc:sldChg chg="del ord">
        <pc:chgData name="Joan Rotger" userId="219585af-53ee-41ed-963c-a05b3a12540b" providerId="ADAL" clId="{646D56B5-4D21-4A6F-9248-8400B2ADA338}" dt="2025-03-11T08:21:04.749" v="403" actId="47"/>
        <pc:sldMkLst>
          <pc:docMk/>
          <pc:sldMk cId="1269043886" sldId="386"/>
        </pc:sldMkLst>
      </pc:sldChg>
      <pc:sldChg chg="new del ord">
        <pc:chgData name="Joan Rotger" userId="219585af-53ee-41ed-963c-a05b3a12540b" providerId="ADAL" clId="{646D56B5-4D21-4A6F-9248-8400B2ADA338}" dt="2025-03-11T08:13:29.666" v="97" actId="47"/>
        <pc:sldMkLst>
          <pc:docMk/>
          <pc:sldMk cId="2090504039" sldId="387"/>
        </pc:sldMkLst>
      </pc:sldChg>
      <pc:sldChg chg="addSp delSp modSp add mod">
        <pc:chgData name="Joan Rotger" userId="219585af-53ee-41ed-963c-a05b3a12540b" providerId="ADAL" clId="{646D56B5-4D21-4A6F-9248-8400B2ADA338}" dt="2025-03-11T10:02:28.202" v="2639" actId="122"/>
        <pc:sldMkLst>
          <pc:docMk/>
          <pc:sldMk cId="2142090376" sldId="387"/>
        </pc:sldMkLst>
        <pc:spChg chg="mod">
          <ac:chgData name="Joan Rotger" userId="219585af-53ee-41ed-963c-a05b3a12540b" providerId="ADAL" clId="{646D56B5-4D21-4A6F-9248-8400B2ADA338}" dt="2025-03-11T08:24:02.396" v="476" actId="14100"/>
          <ac:spMkLst>
            <pc:docMk/>
            <pc:sldMk cId="2142090376" sldId="387"/>
            <ac:spMk id="6" creationId="{15DFA20C-F90C-4504-8C25-1157A45FCA91}"/>
          </ac:spMkLst>
        </pc:spChg>
        <pc:graphicFrameChg chg="add del mod modGraphic">
          <ac:chgData name="Joan Rotger" userId="219585af-53ee-41ed-963c-a05b3a12540b" providerId="ADAL" clId="{646D56B5-4D21-4A6F-9248-8400B2ADA338}" dt="2025-03-11T10:02:28.202" v="2639" actId="122"/>
          <ac:graphicFrameMkLst>
            <pc:docMk/>
            <pc:sldMk cId="2142090376" sldId="387"/>
            <ac:graphicFrameMk id="3" creationId="{1CC3C914-AF9A-A1C6-5B0E-1F72F6E07298}"/>
          </ac:graphicFrameMkLst>
        </pc:graphicFrameChg>
        <pc:picChg chg="add mod">
          <ac:chgData name="Joan Rotger" userId="219585af-53ee-41ed-963c-a05b3a12540b" providerId="ADAL" clId="{646D56B5-4D21-4A6F-9248-8400B2ADA338}" dt="2025-03-11T08:30:23.894" v="581" actId="1076"/>
          <ac:picMkLst>
            <pc:docMk/>
            <pc:sldMk cId="2142090376" sldId="387"/>
            <ac:picMk id="12" creationId="{D78BFA0D-6BBC-780B-BFDA-F091DCE7AD50}"/>
          </ac:picMkLst>
        </pc:picChg>
      </pc:sldChg>
      <pc:sldChg chg="new del">
        <pc:chgData name="Joan Rotger" userId="219585af-53ee-41ed-963c-a05b3a12540b" providerId="ADAL" clId="{646D56B5-4D21-4A6F-9248-8400B2ADA338}" dt="2025-03-11T08:13:22.310" v="93" actId="47"/>
        <pc:sldMkLst>
          <pc:docMk/>
          <pc:sldMk cId="2852359440" sldId="387"/>
        </pc:sldMkLst>
      </pc:sldChg>
      <pc:sldChg chg="delSp new del mod">
        <pc:chgData name="Joan Rotger" userId="219585af-53ee-41ed-963c-a05b3a12540b" providerId="ADAL" clId="{646D56B5-4D21-4A6F-9248-8400B2ADA338}" dt="2025-03-11T08:15:05.480" v="101" actId="47"/>
        <pc:sldMkLst>
          <pc:docMk/>
          <pc:sldMk cId="4218242267" sldId="387"/>
        </pc:sldMkLst>
      </pc:sldChg>
      <pc:sldChg chg="addSp delSp modSp add mod">
        <pc:chgData name="Joan Rotger" userId="219585af-53ee-41ed-963c-a05b3a12540b" providerId="ADAL" clId="{646D56B5-4D21-4A6F-9248-8400B2ADA338}" dt="2025-03-11T09:25:32.108" v="1717" actId="207"/>
        <pc:sldMkLst>
          <pc:docMk/>
          <pc:sldMk cId="3475232638" sldId="388"/>
        </pc:sldMkLst>
        <pc:spChg chg="mod">
          <ac:chgData name="Joan Rotger" userId="219585af-53ee-41ed-963c-a05b3a12540b" providerId="ADAL" clId="{646D56B5-4D21-4A6F-9248-8400B2ADA338}" dt="2025-03-11T09:23:52.749" v="1689" actId="20577"/>
          <ac:spMkLst>
            <pc:docMk/>
            <pc:sldMk cId="3475232638" sldId="388"/>
            <ac:spMk id="6" creationId="{4226AB0A-9A00-0E56-3F8C-36483949FD78}"/>
          </ac:spMkLst>
        </pc:spChg>
        <pc:graphicFrameChg chg="mod modGraphic">
          <ac:chgData name="Joan Rotger" userId="219585af-53ee-41ed-963c-a05b3a12540b" providerId="ADAL" clId="{646D56B5-4D21-4A6F-9248-8400B2ADA338}" dt="2025-03-11T09:25:32.108" v="1717" actId="207"/>
          <ac:graphicFrameMkLst>
            <pc:docMk/>
            <pc:sldMk cId="3475232638" sldId="388"/>
            <ac:graphicFrameMk id="4" creationId="{F98B0109-5960-AAC5-533C-C6981E41F58A}"/>
          </ac:graphicFrameMkLst>
        </pc:graphicFrameChg>
        <pc:picChg chg="add mod">
          <ac:chgData name="Joan Rotger" userId="219585af-53ee-41ed-963c-a05b3a12540b" providerId="ADAL" clId="{646D56B5-4D21-4A6F-9248-8400B2ADA338}" dt="2025-03-11T09:24:04.758" v="1693" actId="1076"/>
          <ac:picMkLst>
            <pc:docMk/>
            <pc:sldMk cId="3475232638" sldId="388"/>
            <ac:picMk id="2" creationId="{2353F074-ACD5-D08F-6A55-3BA3426DDE5E}"/>
          </ac:picMkLst>
        </pc:picChg>
      </pc:sldChg>
      <pc:sldChg chg="addSp delSp modSp add mod">
        <pc:chgData name="Joan Rotger" userId="219585af-53ee-41ed-963c-a05b3a12540b" providerId="ADAL" clId="{646D56B5-4D21-4A6F-9248-8400B2ADA338}" dt="2025-03-11T09:30:59.704" v="1853" actId="20577"/>
        <pc:sldMkLst>
          <pc:docMk/>
          <pc:sldMk cId="3922743092" sldId="389"/>
        </pc:sldMkLst>
        <pc:spChg chg="mod">
          <ac:chgData name="Joan Rotger" userId="219585af-53ee-41ed-963c-a05b3a12540b" providerId="ADAL" clId="{646D56B5-4D21-4A6F-9248-8400B2ADA338}" dt="2025-03-11T09:26:29.763" v="1763" actId="20577"/>
          <ac:spMkLst>
            <pc:docMk/>
            <pc:sldMk cId="3922743092" sldId="389"/>
            <ac:spMk id="6" creationId="{F1D542EC-BB23-E438-CF2D-8B11953FD729}"/>
          </ac:spMkLst>
        </pc:spChg>
        <pc:spChg chg="mod">
          <ac:chgData name="Joan Rotger" userId="219585af-53ee-41ed-963c-a05b3a12540b" providerId="ADAL" clId="{646D56B5-4D21-4A6F-9248-8400B2ADA338}" dt="2025-03-11T09:30:59.704" v="1853" actId="20577"/>
          <ac:spMkLst>
            <pc:docMk/>
            <pc:sldMk cId="3922743092" sldId="389"/>
            <ac:spMk id="15" creationId="{6B6807AA-C3E6-5373-0F46-B7F12647DC6D}"/>
          </ac:spMkLst>
        </pc:spChg>
        <pc:graphicFrameChg chg="mod modGraphic">
          <ac:chgData name="Joan Rotger" userId="219585af-53ee-41ed-963c-a05b3a12540b" providerId="ADAL" clId="{646D56B5-4D21-4A6F-9248-8400B2ADA338}" dt="2025-03-11T09:30:13.272" v="1814" actId="14100"/>
          <ac:graphicFrameMkLst>
            <pc:docMk/>
            <pc:sldMk cId="3922743092" sldId="389"/>
            <ac:graphicFrameMk id="5" creationId="{26099B6C-CB7A-3677-8836-F439DE63A4D4}"/>
          </ac:graphicFrameMkLst>
        </pc:graphicFrameChg>
        <pc:picChg chg="add mod">
          <ac:chgData name="Joan Rotger" userId="219585af-53ee-41ed-963c-a05b3a12540b" providerId="ADAL" clId="{646D56B5-4D21-4A6F-9248-8400B2ADA338}" dt="2025-03-11T09:30:25.615" v="1819" actId="1076"/>
          <ac:picMkLst>
            <pc:docMk/>
            <pc:sldMk cId="3922743092" sldId="389"/>
            <ac:picMk id="2" creationId="{D6AB1B13-C3E2-B18B-8021-C186C988D7F7}"/>
          </ac:picMkLst>
        </pc:picChg>
      </pc:sldChg>
      <pc:sldChg chg="addSp delSp modSp add mod">
        <pc:chgData name="Joan Rotger" userId="219585af-53ee-41ed-963c-a05b3a12540b" providerId="ADAL" clId="{646D56B5-4D21-4A6F-9248-8400B2ADA338}" dt="2025-03-11T09:32:26.107" v="1898" actId="1035"/>
        <pc:sldMkLst>
          <pc:docMk/>
          <pc:sldMk cId="2919690421" sldId="390"/>
        </pc:sldMkLst>
        <pc:spChg chg="mod">
          <ac:chgData name="Joan Rotger" userId="219585af-53ee-41ed-963c-a05b3a12540b" providerId="ADAL" clId="{646D56B5-4D21-4A6F-9248-8400B2ADA338}" dt="2025-03-11T09:26:33.019" v="1765" actId="20577"/>
          <ac:spMkLst>
            <pc:docMk/>
            <pc:sldMk cId="2919690421" sldId="390"/>
            <ac:spMk id="6" creationId="{EAA0830F-43D0-C154-B71B-9133A11FB52D}"/>
          </ac:spMkLst>
        </pc:spChg>
        <pc:spChg chg="mod">
          <ac:chgData name="Joan Rotger" userId="219585af-53ee-41ed-963c-a05b3a12540b" providerId="ADAL" clId="{646D56B5-4D21-4A6F-9248-8400B2ADA338}" dt="2025-03-11T09:32:26.107" v="1898" actId="1035"/>
          <ac:spMkLst>
            <pc:docMk/>
            <pc:sldMk cId="2919690421" sldId="390"/>
            <ac:spMk id="15" creationId="{6D1C2C89-6D82-0221-F765-B1D009C769C1}"/>
          </ac:spMkLst>
        </pc:spChg>
        <pc:graphicFrameChg chg="mod modGraphic">
          <ac:chgData name="Joan Rotger" userId="219585af-53ee-41ed-963c-a05b3a12540b" providerId="ADAL" clId="{646D56B5-4D21-4A6F-9248-8400B2ADA338}" dt="2025-03-11T09:31:27.702" v="1855" actId="6549"/>
          <ac:graphicFrameMkLst>
            <pc:docMk/>
            <pc:sldMk cId="2919690421" sldId="390"/>
            <ac:graphicFrameMk id="5" creationId="{B707980F-6A64-137D-95EA-5AE6EA62842F}"/>
          </ac:graphicFrameMkLst>
        </pc:graphicFrameChg>
        <pc:picChg chg="add mod">
          <ac:chgData name="Joan Rotger" userId="219585af-53ee-41ed-963c-a05b3a12540b" providerId="ADAL" clId="{646D56B5-4D21-4A6F-9248-8400B2ADA338}" dt="2025-03-11T09:31:45.271" v="1860" actId="1076"/>
          <ac:picMkLst>
            <pc:docMk/>
            <pc:sldMk cId="2919690421" sldId="390"/>
            <ac:picMk id="2" creationId="{219F5462-0CFB-829B-C221-20474CDF43A3}"/>
          </ac:picMkLst>
        </pc:picChg>
      </pc:sldChg>
      <pc:sldChg chg="addSp delSp modSp add mod">
        <pc:chgData name="Joan Rotger" userId="219585af-53ee-41ed-963c-a05b3a12540b" providerId="ADAL" clId="{646D56B5-4D21-4A6F-9248-8400B2ADA338}" dt="2025-03-13T07:34:01.404" v="6572" actId="20577"/>
        <pc:sldMkLst>
          <pc:docMk/>
          <pc:sldMk cId="847359057" sldId="391"/>
        </pc:sldMkLst>
        <pc:spChg chg="mod">
          <ac:chgData name="Joan Rotger" userId="219585af-53ee-41ed-963c-a05b3a12540b" providerId="ADAL" clId="{646D56B5-4D21-4A6F-9248-8400B2ADA338}" dt="2025-03-11T09:26:36.061" v="1766" actId="20577"/>
          <ac:spMkLst>
            <pc:docMk/>
            <pc:sldMk cId="847359057" sldId="391"/>
            <ac:spMk id="6" creationId="{9A4A88AB-567C-6915-2537-4346B3435E3F}"/>
          </ac:spMkLst>
        </pc:spChg>
        <pc:spChg chg="mod">
          <ac:chgData name="Joan Rotger" userId="219585af-53ee-41ed-963c-a05b3a12540b" providerId="ADAL" clId="{646D56B5-4D21-4A6F-9248-8400B2ADA338}" dt="2025-03-11T09:34:33.315" v="1934" actId="14100"/>
          <ac:spMkLst>
            <pc:docMk/>
            <pc:sldMk cId="847359057" sldId="391"/>
            <ac:spMk id="15" creationId="{29E3F94C-C20C-FFDE-E5BA-D83540AED097}"/>
          </ac:spMkLst>
        </pc:spChg>
        <pc:graphicFrameChg chg="mod modGraphic">
          <ac:chgData name="Joan Rotger" userId="219585af-53ee-41ed-963c-a05b3a12540b" providerId="ADAL" clId="{646D56B5-4D21-4A6F-9248-8400B2ADA338}" dt="2025-03-13T07:34:01.404" v="6572" actId="20577"/>
          <ac:graphicFrameMkLst>
            <pc:docMk/>
            <pc:sldMk cId="847359057" sldId="391"/>
            <ac:graphicFrameMk id="5" creationId="{BF841851-CBAA-F4B7-0047-CEC6083903D5}"/>
          </ac:graphicFrameMkLst>
        </pc:graphicFrameChg>
        <pc:picChg chg="add mod">
          <ac:chgData name="Joan Rotger" userId="219585af-53ee-41ed-963c-a05b3a12540b" providerId="ADAL" clId="{646D56B5-4D21-4A6F-9248-8400B2ADA338}" dt="2025-03-11T09:32:52.213" v="1903" actId="1076"/>
          <ac:picMkLst>
            <pc:docMk/>
            <pc:sldMk cId="847359057" sldId="391"/>
            <ac:picMk id="2" creationId="{44B01660-D29D-0AB2-5F74-0301931B2F27}"/>
          </ac:picMkLst>
        </pc:picChg>
      </pc:sldChg>
      <pc:sldChg chg="addSp delSp modSp add mod">
        <pc:chgData name="Joan Rotger" userId="219585af-53ee-41ed-963c-a05b3a12540b" providerId="ADAL" clId="{646D56B5-4D21-4A6F-9248-8400B2ADA338}" dt="2025-03-11T09:40:53.479" v="2016"/>
        <pc:sldMkLst>
          <pc:docMk/>
          <pc:sldMk cId="2918369459" sldId="392"/>
        </pc:sldMkLst>
        <pc:spChg chg="mod">
          <ac:chgData name="Joan Rotger" userId="219585af-53ee-41ed-963c-a05b3a12540b" providerId="ADAL" clId="{646D56B5-4D21-4A6F-9248-8400B2ADA338}" dt="2025-03-11T09:38:49.864" v="1988" actId="6549"/>
          <ac:spMkLst>
            <pc:docMk/>
            <pc:sldMk cId="2918369459" sldId="392"/>
            <ac:spMk id="6" creationId="{5F1B8083-6BE2-012C-0298-11B1E1DF4226}"/>
          </ac:spMkLst>
        </pc:spChg>
        <pc:graphicFrameChg chg="add mod modGraphic">
          <ac:chgData name="Joan Rotger" userId="219585af-53ee-41ed-963c-a05b3a12540b" providerId="ADAL" clId="{646D56B5-4D21-4A6F-9248-8400B2ADA338}" dt="2025-03-11T09:39:20.966" v="1998" actId="2062"/>
          <ac:graphicFrameMkLst>
            <pc:docMk/>
            <pc:sldMk cId="2918369459" sldId="392"/>
            <ac:graphicFrameMk id="4" creationId="{6415F241-B38D-70C5-AE40-FDEF2D0DF630}"/>
          </ac:graphicFrameMkLst>
        </pc:graphicFrameChg>
        <pc:graphicFrameChg chg="add mod modGraphic">
          <ac:chgData name="Joan Rotger" userId="219585af-53ee-41ed-963c-a05b3a12540b" providerId="ADAL" clId="{646D56B5-4D21-4A6F-9248-8400B2ADA338}" dt="2025-03-11T09:40:53.479" v="2016"/>
          <ac:graphicFrameMkLst>
            <pc:docMk/>
            <pc:sldMk cId="2918369459" sldId="392"/>
            <ac:graphicFrameMk id="7" creationId="{735B0BD2-3CD3-E9BF-F2F5-C911A1BE7894}"/>
          </ac:graphicFrameMkLst>
        </pc:graphicFrameChg>
      </pc:sldChg>
      <pc:sldChg chg="addSp delSp modSp add mod">
        <pc:chgData name="Joan Rotger" userId="219585af-53ee-41ed-963c-a05b3a12540b" providerId="ADAL" clId="{646D56B5-4D21-4A6F-9248-8400B2ADA338}" dt="2025-03-11T11:39:39.420" v="4947" actId="14734"/>
        <pc:sldMkLst>
          <pc:docMk/>
          <pc:sldMk cId="2650278550" sldId="393"/>
        </pc:sldMkLst>
        <pc:spChg chg="mod">
          <ac:chgData name="Joan Rotger" userId="219585af-53ee-41ed-963c-a05b3a12540b" providerId="ADAL" clId="{646D56B5-4D21-4A6F-9248-8400B2ADA338}" dt="2025-03-11T09:53:59.575" v="2313" actId="20577"/>
          <ac:spMkLst>
            <pc:docMk/>
            <pc:sldMk cId="2650278550" sldId="393"/>
            <ac:spMk id="6" creationId="{376E79F4-BA64-DF37-94DF-9D00B54C01E6}"/>
          </ac:spMkLst>
        </pc:spChg>
        <pc:graphicFrameChg chg="add mod modGraphic">
          <ac:chgData name="Joan Rotger" userId="219585af-53ee-41ed-963c-a05b3a12540b" providerId="ADAL" clId="{646D56B5-4D21-4A6F-9248-8400B2ADA338}" dt="2025-03-11T11:39:39.420" v="4947" actId="14734"/>
          <ac:graphicFrameMkLst>
            <pc:docMk/>
            <pc:sldMk cId="2650278550" sldId="393"/>
            <ac:graphicFrameMk id="4" creationId="{DD4A1C48-5C71-9FA5-29B2-16FD0315871B}"/>
          </ac:graphicFrameMkLst>
        </pc:graphicFrameChg>
      </pc:sldChg>
      <pc:sldChg chg="addSp delSp modSp add mod">
        <pc:chgData name="Joan Rotger" userId="219585af-53ee-41ed-963c-a05b3a12540b" providerId="ADAL" clId="{646D56B5-4D21-4A6F-9248-8400B2ADA338}" dt="2025-03-12T07:55:26.202" v="5524" actId="20577"/>
        <pc:sldMkLst>
          <pc:docMk/>
          <pc:sldMk cId="3934016588" sldId="394"/>
        </pc:sldMkLst>
        <pc:spChg chg="mod">
          <ac:chgData name="Joan Rotger" userId="219585af-53ee-41ed-963c-a05b3a12540b" providerId="ADAL" clId="{646D56B5-4D21-4A6F-9248-8400B2ADA338}" dt="2025-03-11T09:55:03.429" v="2381" actId="6549"/>
          <ac:spMkLst>
            <pc:docMk/>
            <pc:sldMk cId="3934016588" sldId="394"/>
            <ac:spMk id="6" creationId="{7C7650E4-0288-0E2C-D06B-FAAB46892C7D}"/>
          </ac:spMkLst>
        </pc:spChg>
        <pc:graphicFrameChg chg="add mod modGraphic">
          <ac:chgData name="Joan Rotger" userId="219585af-53ee-41ed-963c-a05b3a12540b" providerId="ADAL" clId="{646D56B5-4D21-4A6F-9248-8400B2ADA338}" dt="2025-03-12T07:55:26.202" v="5524" actId="20577"/>
          <ac:graphicFrameMkLst>
            <pc:docMk/>
            <pc:sldMk cId="3934016588" sldId="394"/>
            <ac:graphicFrameMk id="4" creationId="{BAA177C6-D561-AC64-C7EC-434C013DB0A0}"/>
          </ac:graphicFrameMkLst>
        </pc:graphicFrameChg>
      </pc:sldChg>
      <pc:sldChg chg="modSp add mod">
        <pc:chgData name="Joan Rotger" userId="219585af-53ee-41ed-963c-a05b3a12540b" providerId="ADAL" clId="{646D56B5-4D21-4A6F-9248-8400B2ADA338}" dt="2025-03-12T07:55:32.369" v="5528" actId="20577"/>
        <pc:sldMkLst>
          <pc:docMk/>
          <pc:sldMk cId="2819595309" sldId="395"/>
        </pc:sldMkLst>
        <pc:spChg chg="mod">
          <ac:chgData name="Joan Rotger" userId="219585af-53ee-41ed-963c-a05b3a12540b" providerId="ADAL" clId="{646D56B5-4D21-4A6F-9248-8400B2ADA338}" dt="2025-03-11T09:57:03.002" v="2400" actId="20577"/>
          <ac:spMkLst>
            <pc:docMk/>
            <pc:sldMk cId="2819595309" sldId="395"/>
            <ac:spMk id="6" creationId="{95F8ECF8-088F-F4DB-B0AF-05FFA65558FD}"/>
          </ac:spMkLst>
        </pc:spChg>
        <pc:graphicFrameChg chg="mod modGraphic">
          <ac:chgData name="Joan Rotger" userId="219585af-53ee-41ed-963c-a05b3a12540b" providerId="ADAL" clId="{646D56B5-4D21-4A6F-9248-8400B2ADA338}" dt="2025-03-12T07:55:32.369" v="5528" actId="20577"/>
          <ac:graphicFrameMkLst>
            <pc:docMk/>
            <pc:sldMk cId="2819595309" sldId="395"/>
            <ac:graphicFrameMk id="4" creationId="{94EA9558-77A1-50F3-CA98-570DBEAAAFD4}"/>
          </ac:graphicFrameMkLst>
        </pc:graphicFrameChg>
        <pc:graphicFrameChg chg="mod modGraphic">
          <ac:chgData name="Joan Rotger" userId="219585af-53ee-41ed-963c-a05b3a12540b" providerId="ADAL" clId="{646D56B5-4D21-4A6F-9248-8400B2ADA338}" dt="2025-03-12T07:55:29.702" v="5526" actId="20577"/>
          <ac:graphicFrameMkLst>
            <pc:docMk/>
            <pc:sldMk cId="2819595309" sldId="395"/>
            <ac:graphicFrameMk id="5" creationId="{07E93E0F-31C1-F493-F569-E15A5A9B0F09}"/>
          </ac:graphicFrameMkLst>
        </pc:graphicFrameChg>
      </pc:sldChg>
      <pc:sldChg chg="modSp add mod">
        <pc:chgData name="Joan Rotger" userId="219585af-53ee-41ed-963c-a05b3a12540b" providerId="ADAL" clId="{646D56B5-4D21-4A6F-9248-8400B2ADA338}" dt="2025-03-11T10:00:34.238" v="2479" actId="20577"/>
        <pc:sldMkLst>
          <pc:docMk/>
          <pc:sldMk cId="1422595309" sldId="396"/>
        </pc:sldMkLst>
        <pc:spChg chg="mod">
          <ac:chgData name="Joan Rotger" userId="219585af-53ee-41ed-963c-a05b3a12540b" providerId="ADAL" clId="{646D56B5-4D21-4A6F-9248-8400B2ADA338}" dt="2025-03-11T10:00:34.238" v="2479" actId="20577"/>
          <ac:spMkLst>
            <pc:docMk/>
            <pc:sldMk cId="1422595309" sldId="396"/>
            <ac:spMk id="3" creationId="{FDB126CA-5178-49C1-BC2A-7D8B169CD53E}"/>
          </ac:spMkLst>
        </pc:spChg>
      </pc:sldChg>
      <pc:sldChg chg="modSp add mod">
        <pc:chgData name="Joan Rotger" userId="219585af-53ee-41ed-963c-a05b3a12540b" providerId="ADAL" clId="{646D56B5-4D21-4A6F-9248-8400B2ADA338}" dt="2025-03-11T10:00:49.838" v="2513" actId="20577"/>
        <pc:sldMkLst>
          <pc:docMk/>
          <pc:sldMk cId="2593371499" sldId="397"/>
        </pc:sldMkLst>
        <pc:spChg chg="mod">
          <ac:chgData name="Joan Rotger" userId="219585af-53ee-41ed-963c-a05b3a12540b" providerId="ADAL" clId="{646D56B5-4D21-4A6F-9248-8400B2ADA338}" dt="2025-03-11T10:00:49.838" v="2513" actId="20577"/>
          <ac:spMkLst>
            <pc:docMk/>
            <pc:sldMk cId="2593371499" sldId="397"/>
            <ac:spMk id="3" creationId="{FDB126CA-5178-49C1-BC2A-7D8B169CD53E}"/>
          </ac:spMkLst>
        </pc:spChg>
      </pc:sldChg>
      <pc:sldChg chg="modSp add mod">
        <pc:chgData name="Joan Rotger" userId="219585af-53ee-41ed-963c-a05b3a12540b" providerId="ADAL" clId="{646D56B5-4D21-4A6F-9248-8400B2ADA338}" dt="2025-03-11T10:01:22.149" v="2608" actId="20577"/>
        <pc:sldMkLst>
          <pc:docMk/>
          <pc:sldMk cId="1973207702" sldId="398"/>
        </pc:sldMkLst>
        <pc:spChg chg="mod">
          <ac:chgData name="Joan Rotger" userId="219585af-53ee-41ed-963c-a05b3a12540b" providerId="ADAL" clId="{646D56B5-4D21-4A6F-9248-8400B2ADA338}" dt="2025-03-11T10:01:22.149" v="2608" actId="20577"/>
          <ac:spMkLst>
            <pc:docMk/>
            <pc:sldMk cId="1973207702" sldId="398"/>
            <ac:spMk id="3" creationId="{FDB126CA-5178-49C1-BC2A-7D8B169CD53E}"/>
          </ac:spMkLst>
        </pc:spChg>
      </pc:sldChg>
      <pc:sldChg chg="modSp add mod">
        <pc:chgData name="Joan Rotger" userId="219585af-53ee-41ed-963c-a05b3a12540b" providerId="ADAL" clId="{646D56B5-4D21-4A6F-9248-8400B2ADA338}" dt="2025-03-11T10:01:10.773" v="2580" actId="20577"/>
        <pc:sldMkLst>
          <pc:docMk/>
          <pc:sldMk cId="3661889145" sldId="399"/>
        </pc:sldMkLst>
        <pc:spChg chg="mod">
          <ac:chgData name="Joan Rotger" userId="219585af-53ee-41ed-963c-a05b3a12540b" providerId="ADAL" clId="{646D56B5-4D21-4A6F-9248-8400B2ADA338}" dt="2025-03-11T10:01:10.773" v="2580" actId="20577"/>
          <ac:spMkLst>
            <pc:docMk/>
            <pc:sldMk cId="3661889145" sldId="399"/>
            <ac:spMk id="3" creationId="{FDB126CA-5178-49C1-BC2A-7D8B169CD53E}"/>
          </ac:spMkLst>
        </pc:spChg>
      </pc:sldChg>
      <pc:sldChg chg="modSp add mod">
        <pc:chgData name="Joan Rotger" userId="219585af-53ee-41ed-963c-a05b3a12540b" providerId="ADAL" clId="{646D56B5-4D21-4A6F-9248-8400B2ADA338}" dt="2025-03-11T10:01:00.263" v="2551" actId="20577"/>
        <pc:sldMkLst>
          <pc:docMk/>
          <pc:sldMk cId="1736356709" sldId="400"/>
        </pc:sldMkLst>
        <pc:spChg chg="mod">
          <ac:chgData name="Joan Rotger" userId="219585af-53ee-41ed-963c-a05b3a12540b" providerId="ADAL" clId="{646D56B5-4D21-4A6F-9248-8400B2ADA338}" dt="2025-03-11T10:01:00.263" v="2551" actId="20577"/>
          <ac:spMkLst>
            <pc:docMk/>
            <pc:sldMk cId="1736356709" sldId="400"/>
            <ac:spMk id="3" creationId="{FDB126CA-5178-49C1-BC2A-7D8B169CD53E}"/>
          </ac:spMkLst>
        </pc:spChg>
      </pc:sldChg>
      <pc:sldChg chg="modSp add mod">
        <pc:chgData name="Joan Rotger" userId="219585af-53ee-41ed-963c-a05b3a12540b" providerId="ADAL" clId="{646D56B5-4D21-4A6F-9248-8400B2ADA338}" dt="2025-03-11T11:04:15.582" v="4576" actId="20577"/>
        <pc:sldMkLst>
          <pc:docMk/>
          <pc:sldMk cId="1898903801" sldId="401"/>
        </pc:sldMkLst>
        <pc:spChg chg="mod">
          <ac:chgData name="Joan Rotger" userId="219585af-53ee-41ed-963c-a05b3a12540b" providerId="ADAL" clId="{646D56B5-4D21-4A6F-9248-8400B2ADA338}" dt="2025-03-11T11:04:15.582" v="4576" actId="20577"/>
          <ac:spMkLst>
            <pc:docMk/>
            <pc:sldMk cId="1898903801" sldId="401"/>
            <ac:spMk id="3" creationId="{FDB126CA-5178-49C1-BC2A-7D8B169CD53E}"/>
          </ac:spMkLst>
        </pc:spChg>
      </pc:sldChg>
      <pc:sldChg chg="addSp delSp modSp add mod">
        <pc:chgData name="Joan Rotger" userId="219585af-53ee-41ed-963c-a05b3a12540b" providerId="ADAL" clId="{646D56B5-4D21-4A6F-9248-8400B2ADA338}" dt="2025-03-11T11:40:19.670" v="4949" actId="478"/>
        <pc:sldMkLst>
          <pc:docMk/>
          <pc:sldMk cId="3177571671" sldId="402"/>
        </pc:sldMkLst>
        <pc:spChg chg="mod">
          <ac:chgData name="Joan Rotger" userId="219585af-53ee-41ed-963c-a05b3a12540b" providerId="ADAL" clId="{646D56B5-4D21-4A6F-9248-8400B2ADA338}" dt="2025-03-11T10:02:54.589" v="2691" actId="14100"/>
          <ac:spMkLst>
            <pc:docMk/>
            <pc:sldMk cId="3177571671" sldId="402"/>
            <ac:spMk id="6" creationId="{EFF9EC83-0CF2-640A-BCC9-6C27A522791E}"/>
          </ac:spMkLst>
        </pc:spChg>
        <pc:graphicFrameChg chg="mod modGraphic">
          <ac:chgData name="Joan Rotger" userId="219585af-53ee-41ed-963c-a05b3a12540b" providerId="ADAL" clId="{646D56B5-4D21-4A6F-9248-8400B2ADA338}" dt="2025-03-11T11:40:15.581" v="4948" actId="1076"/>
          <ac:graphicFrameMkLst>
            <pc:docMk/>
            <pc:sldMk cId="3177571671" sldId="402"/>
            <ac:graphicFrameMk id="3" creationId="{23C2AB5E-25F6-F80E-6866-62D020887DF5}"/>
          </ac:graphicFrameMkLst>
        </pc:graphicFrameChg>
        <pc:picChg chg="add mod">
          <ac:chgData name="Joan Rotger" userId="219585af-53ee-41ed-963c-a05b3a12540b" providerId="ADAL" clId="{646D56B5-4D21-4A6F-9248-8400B2ADA338}" dt="2025-03-11T10:07:44.250" v="2740" actId="1076"/>
          <ac:picMkLst>
            <pc:docMk/>
            <pc:sldMk cId="3177571671" sldId="402"/>
            <ac:picMk id="4" creationId="{3325E0EE-3967-83A6-7B12-D4D24DD82FA8}"/>
          </ac:picMkLst>
        </pc:picChg>
      </pc:sldChg>
      <pc:sldChg chg="addSp delSp modSp add mod">
        <pc:chgData name="Joan Rotger" userId="219585af-53ee-41ed-963c-a05b3a12540b" providerId="ADAL" clId="{646D56B5-4D21-4A6F-9248-8400B2ADA338}" dt="2025-03-12T09:03:05.246" v="6286" actId="20577"/>
        <pc:sldMkLst>
          <pc:docMk/>
          <pc:sldMk cId="2372893051" sldId="403"/>
        </pc:sldMkLst>
        <pc:spChg chg="mod">
          <ac:chgData name="Joan Rotger" userId="219585af-53ee-41ed-963c-a05b3a12540b" providerId="ADAL" clId="{646D56B5-4D21-4A6F-9248-8400B2ADA338}" dt="2025-03-12T09:03:05.246" v="6286" actId="20577"/>
          <ac:spMkLst>
            <pc:docMk/>
            <pc:sldMk cId="2372893051" sldId="403"/>
            <ac:spMk id="6" creationId="{FFB46A2B-F7B8-E0D3-7294-4B4E983EF88F}"/>
          </ac:spMkLst>
        </pc:spChg>
        <pc:spChg chg="add mod">
          <ac:chgData name="Joan Rotger" userId="219585af-53ee-41ed-963c-a05b3a12540b" providerId="ADAL" clId="{646D56B5-4D21-4A6F-9248-8400B2ADA338}" dt="2025-03-11T10:12:29.506" v="2891" actId="1037"/>
          <ac:spMkLst>
            <pc:docMk/>
            <pc:sldMk cId="2372893051" sldId="403"/>
            <ac:spMk id="12" creationId="{B97E24BA-1A6C-6562-B475-C87071B01D13}"/>
          </ac:spMkLst>
        </pc:spChg>
        <pc:spChg chg="add mod">
          <ac:chgData name="Joan Rotger" userId="219585af-53ee-41ed-963c-a05b3a12540b" providerId="ADAL" clId="{646D56B5-4D21-4A6F-9248-8400B2ADA338}" dt="2025-03-11T10:12:29.506" v="2891" actId="1037"/>
          <ac:spMkLst>
            <pc:docMk/>
            <pc:sldMk cId="2372893051" sldId="403"/>
            <ac:spMk id="13" creationId="{7F615024-82C0-506B-D000-0DFC8BD332F2}"/>
          </ac:spMkLst>
        </pc:spChg>
        <pc:graphicFrameChg chg="add mod modGraphic">
          <ac:chgData name="Joan Rotger" userId="219585af-53ee-41ed-963c-a05b3a12540b" providerId="ADAL" clId="{646D56B5-4D21-4A6F-9248-8400B2ADA338}" dt="2025-03-11T11:41:19.452" v="4961" actId="20577"/>
          <ac:graphicFrameMkLst>
            <pc:docMk/>
            <pc:sldMk cId="2372893051" sldId="403"/>
            <ac:graphicFrameMk id="11" creationId="{FF2B63E9-BA13-5275-213E-7BD8A01BA7BC}"/>
          </ac:graphicFrameMkLst>
        </pc:graphicFrameChg>
        <pc:picChg chg="add mod">
          <ac:chgData name="Joan Rotger" userId="219585af-53ee-41ed-963c-a05b3a12540b" providerId="ADAL" clId="{646D56B5-4D21-4A6F-9248-8400B2ADA338}" dt="2025-03-11T10:10:24.766" v="2807" actId="1076"/>
          <ac:picMkLst>
            <pc:docMk/>
            <pc:sldMk cId="2372893051" sldId="403"/>
            <ac:picMk id="5" creationId="{283CC3FC-BB0F-53C2-68C2-30D4D16E30A6}"/>
          </ac:picMkLst>
        </pc:picChg>
        <pc:picChg chg="add mod">
          <ac:chgData name="Joan Rotger" userId="219585af-53ee-41ed-963c-a05b3a12540b" providerId="ADAL" clId="{646D56B5-4D21-4A6F-9248-8400B2ADA338}" dt="2025-03-11T10:10:24.766" v="2807" actId="1076"/>
          <ac:picMkLst>
            <pc:docMk/>
            <pc:sldMk cId="2372893051" sldId="403"/>
            <ac:picMk id="9" creationId="{CB257798-F2D3-3DF4-B6F0-8C31FAE2415E}"/>
          </ac:picMkLst>
        </pc:picChg>
        <pc:picChg chg="add mod">
          <ac:chgData name="Joan Rotger" userId="219585af-53ee-41ed-963c-a05b3a12540b" providerId="ADAL" clId="{646D56B5-4D21-4A6F-9248-8400B2ADA338}" dt="2025-03-11T10:11:03.670" v="2816" actId="1076"/>
          <ac:picMkLst>
            <pc:docMk/>
            <pc:sldMk cId="2372893051" sldId="403"/>
            <ac:picMk id="10" creationId="{D8CACFC4-CE44-10B8-CFF0-002D5E04FE71}"/>
          </ac:picMkLst>
        </pc:picChg>
      </pc:sldChg>
      <pc:sldChg chg="addSp delSp modSp add mod">
        <pc:chgData name="Joan Rotger" userId="219585af-53ee-41ed-963c-a05b3a12540b" providerId="ADAL" clId="{646D56B5-4D21-4A6F-9248-8400B2ADA338}" dt="2025-03-12T09:02:56.060" v="6282" actId="14100"/>
        <pc:sldMkLst>
          <pc:docMk/>
          <pc:sldMk cId="2421303949" sldId="404"/>
        </pc:sldMkLst>
        <pc:spChg chg="mod">
          <ac:chgData name="Joan Rotger" userId="219585af-53ee-41ed-963c-a05b3a12540b" providerId="ADAL" clId="{646D56B5-4D21-4A6F-9248-8400B2ADA338}" dt="2025-03-11T10:16:06.441" v="3019" actId="20577"/>
          <ac:spMkLst>
            <pc:docMk/>
            <pc:sldMk cId="2421303949" sldId="404"/>
            <ac:spMk id="6" creationId="{B56D5506-BF7F-60C1-A1F5-E02CAAB4E1F2}"/>
          </ac:spMkLst>
        </pc:spChg>
        <pc:spChg chg="add mod">
          <ac:chgData name="Joan Rotger" userId="219585af-53ee-41ed-963c-a05b3a12540b" providerId="ADAL" clId="{646D56B5-4D21-4A6F-9248-8400B2ADA338}" dt="2025-03-12T09:02:56.060" v="6282" actId="14100"/>
          <ac:spMkLst>
            <pc:docMk/>
            <pc:sldMk cId="2421303949" sldId="404"/>
            <ac:spMk id="7" creationId="{BB63E2E3-5E93-B1DD-8074-AA0BD61453DC}"/>
          </ac:spMkLst>
        </pc:spChg>
        <pc:spChg chg="mod">
          <ac:chgData name="Joan Rotger" userId="219585af-53ee-41ed-963c-a05b3a12540b" providerId="ADAL" clId="{646D56B5-4D21-4A6F-9248-8400B2ADA338}" dt="2025-03-11T10:19:46.693" v="3048" actId="1076"/>
          <ac:spMkLst>
            <pc:docMk/>
            <pc:sldMk cId="2421303949" sldId="404"/>
            <ac:spMk id="12" creationId="{DD0A1ACB-E2D5-3922-CA1F-621A72F68C9F}"/>
          </ac:spMkLst>
        </pc:spChg>
        <pc:picChg chg="add mod">
          <ac:chgData name="Joan Rotger" userId="219585af-53ee-41ed-963c-a05b3a12540b" providerId="ADAL" clId="{646D56B5-4D21-4A6F-9248-8400B2ADA338}" dt="2025-03-11T10:15:42.790" v="3013" actId="1076"/>
          <ac:picMkLst>
            <pc:docMk/>
            <pc:sldMk cId="2421303949" sldId="404"/>
            <ac:picMk id="3" creationId="{F11B6EE0-0252-93F3-646D-456F64C347D6}"/>
          </ac:picMkLst>
        </pc:picChg>
        <pc:picChg chg="add mod">
          <ac:chgData name="Joan Rotger" userId="219585af-53ee-41ed-963c-a05b3a12540b" providerId="ADAL" clId="{646D56B5-4D21-4A6F-9248-8400B2ADA338}" dt="2025-03-11T10:19:39.773" v="3046" actId="14100"/>
          <ac:picMkLst>
            <pc:docMk/>
            <pc:sldMk cId="2421303949" sldId="404"/>
            <ac:picMk id="4" creationId="{82D34E02-9091-4235-9AE7-EAB269CD52B5}"/>
          </ac:picMkLst>
        </pc:picChg>
      </pc:sldChg>
      <pc:sldChg chg="addSp delSp modSp add mod">
        <pc:chgData name="Joan Rotger" userId="219585af-53ee-41ed-963c-a05b3a12540b" providerId="ADAL" clId="{646D56B5-4D21-4A6F-9248-8400B2ADA338}" dt="2025-03-11T11:52:02.583" v="5349" actId="1036"/>
        <pc:sldMkLst>
          <pc:docMk/>
          <pc:sldMk cId="3442383443" sldId="405"/>
        </pc:sldMkLst>
        <pc:spChg chg="mod">
          <ac:chgData name="Joan Rotger" userId="219585af-53ee-41ed-963c-a05b3a12540b" providerId="ADAL" clId="{646D56B5-4D21-4A6F-9248-8400B2ADA338}" dt="2025-03-11T10:17:13.383" v="3032" actId="20577"/>
          <ac:spMkLst>
            <pc:docMk/>
            <pc:sldMk cId="3442383443" sldId="405"/>
            <ac:spMk id="6" creationId="{AA2DFA43-4BFC-131A-2DC8-41E039693D69}"/>
          </ac:spMkLst>
        </pc:spChg>
        <pc:spChg chg="add del mod">
          <ac:chgData name="Joan Rotger" userId="219585af-53ee-41ed-963c-a05b3a12540b" providerId="ADAL" clId="{646D56B5-4D21-4A6F-9248-8400B2ADA338}" dt="2025-03-11T10:19:09.582" v="3043" actId="208"/>
          <ac:spMkLst>
            <pc:docMk/>
            <pc:sldMk cId="3442383443" sldId="405"/>
            <ac:spMk id="7" creationId="{F55F148F-CCA9-0335-9FB9-AEAB9F7D7890}"/>
          </ac:spMkLst>
        </pc:spChg>
        <pc:spChg chg="add mod">
          <ac:chgData name="Joan Rotger" userId="219585af-53ee-41ed-963c-a05b3a12540b" providerId="ADAL" clId="{646D56B5-4D21-4A6F-9248-8400B2ADA338}" dt="2025-03-11T11:52:02.583" v="5349" actId="1036"/>
          <ac:spMkLst>
            <pc:docMk/>
            <pc:sldMk cId="3442383443" sldId="405"/>
            <ac:spMk id="11" creationId="{2592C00B-0D3F-A7CC-F7F6-FF740B301622}"/>
          </ac:spMkLst>
        </pc:spChg>
        <pc:picChg chg="add mod">
          <ac:chgData name="Joan Rotger" userId="219585af-53ee-41ed-963c-a05b3a12540b" providerId="ADAL" clId="{646D56B5-4D21-4A6F-9248-8400B2ADA338}" dt="2025-03-11T10:16:43.955" v="3027" actId="1076"/>
          <ac:picMkLst>
            <pc:docMk/>
            <pc:sldMk cId="3442383443" sldId="405"/>
            <ac:picMk id="4" creationId="{9310D691-C3CB-EF4E-0C20-685D18CA840D}"/>
          </ac:picMkLst>
        </pc:picChg>
        <pc:picChg chg="add mod">
          <ac:chgData name="Joan Rotger" userId="219585af-53ee-41ed-963c-a05b3a12540b" providerId="ADAL" clId="{646D56B5-4D21-4A6F-9248-8400B2ADA338}" dt="2025-03-11T10:17:08.548" v="3029" actId="1076"/>
          <ac:picMkLst>
            <pc:docMk/>
            <pc:sldMk cId="3442383443" sldId="405"/>
            <ac:picMk id="5" creationId="{3F3C9CDD-7688-417F-A87B-D16048107ECD}"/>
          </ac:picMkLst>
        </pc:picChg>
      </pc:sldChg>
      <pc:sldChg chg="addSp delSp modSp add del mod">
        <pc:chgData name="Joan Rotger" userId="219585af-53ee-41ed-963c-a05b3a12540b" providerId="ADAL" clId="{646D56B5-4D21-4A6F-9248-8400B2ADA338}" dt="2025-03-11T10:26:04.594" v="3238" actId="47"/>
        <pc:sldMkLst>
          <pc:docMk/>
          <pc:sldMk cId="377311015" sldId="406"/>
        </pc:sldMkLst>
      </pc:sldChg>
      <pc:sldChg chg="addSp delSp modSp add mod">
        <pc:chgData name="Joan Rotger" userId="219585af-53ee-41ed-963c-a05b3a12540b" providerId="ADAL" clId="{646D56B5-4D21-4A6F-9248-8400B2ADA338}" dt="2025-03-11T11:53:55.285" v="5367" actId="14100"/>
        <pc:sldMkLst>
          <pc:docMk/>
          <pc:sldMk cId="3262769093" sldId="407"/>
        </pc:sldMkLst>
        <pc:spChg chg="mod">
          <ac:chgData name="Joan Rotger" userId="219585af-53ee-41ed-963c-a05b3a12540b" providerId="ADAL" clId="{646D56B5-4D21-4A6F-9248-8400B2ADA338}" dt="2025-03-11T10:26:08.619" v="3243" actId="20577"/>
          <ac:spMkLst>
            <pc:docMk/>
            <pc:sldMk cId="3262769093" sldId="407"/>
            <ac:spMk id="6" creationId="{AECF58EC-4502-1B8F-159D-B5A336994878}"/>
          </ac:spMkLst>
        </pc:spChg>
        <pc:graphicFrameChg chg="mod modGraphic">
          <ac:chgData name="Joan Rotger" userId="219585af-53ee-41ed-963c-a05b3a12540b" providerId="ADAL" clId="{646D56B5-4D21-4A6F-9248-8400B2ADA338}" dt="2025-03-11T11:43:19.915" v="4985" actId="122"/>
          <ac:graphicFrameMkLst>
            <pc:docMk/>
            <pc:sldMk cId="3262769093" sldId="407"/>
            <ac:graphicFrameMk id="3" creationId="{036AA748-9C28-8BCC-7FB9-20EC5F6C866C}"/>
          </ac:graphicFrameMkLst>
        </pc:graphicFrameChg>
        <pc:picChg chg="add mod">
          <ac:chgData name="Joan Rotger" userId="219585af-53ee-41ed-963c-a05b3a12540b" providerId="ADAL" clId="{646D56B5-4D21-4A6F-9248-8400B2ADA338}" dt="2025-03-11T11:52:44.608" v="5354" actId="1076"/>
          <ac:picMkLst>
            <pc:docMk/>
            <pc:sldMk cId="3262769093" sldId="407"/>
            <ac:picMk id="4" creationId="{9B11738A-E376-5A76-D8D2-CC0FA158F603}"/>
          </ac:picMkLst>
        </pc:picChg>
        <pc:picChg chg="mod">
          <ac:chgData name="Joan Rotger" userId="219585af-53ee-41ed-963c-a05b3a12540b" providerId="ADAL" clId="{646D56B5-4D21-4A6F-9248-8400B2ADA338}" dt="2025-03-11T11:43:22.025" v="4986" actId="1076"/>
          <ac:picMkLst>
            <pc:docMk/>
            <pc:sldMk cId="3262769093" sldId="407"/>
            <ac:picMk id="9" creationId="{1215687E-44F2-EB71-C8AC-7484EDF5BE03}"/>
          </ac:picMkLst>
        </pc:picChg>
        <pc:cxnChg chg="add mod">
          <ac:chgData name="Joan Rotger" userId="219585af-53ee-41ed-963c-a05b3a12540b" providerId="ADAL" clId="{646D56B5-4D21-4A6F-9248-8400B2ADA338}" dt="2025-03-11T11:53:55.285" v="5367" actId="14100"/>
          <ac:cxnSpMkLst>
            <pc:docMk/>
            <pc:sldMk cId="3262769093" sldId="407"/>
            <ac:cxnSpMk id="17" creationId="{77975E83-9E03-2782-5F00-00450464F4A0}"/>
          </ac:cxnSpMkLst>
        </pc:cxnChg>
      </pc:sldChg>
      <pc:sldChg chg="delSp modSp add mod">
        <pc:chgData name="Joan Rotger" userId="219585af-53ee-41ed-963c-a05b3a12540b" providerId="ADAL" clId="{646D56B5-4D21-4A6F-9248-8400B2ADA338}" dt="2025-03-11T11:43:56.795" v="4988" actId="403"/>
        <pc:sldMkLst>
          <pc:docMk/>
          <pc:sldMk cId="2380373464" sldId="408"/>
        </pc:sldMkLst>
        <pc:spChg chg="mod">
          <ac:chgData name="Joan Rotger" userId="219585af-53ee-41ed-963c-a05b3a12540b" providerId="ADAL" clId="{646D56B5-4D21-4A6F-9248-8400B2ADA338}" dt="2025-03-11T10:29:11.440" v="3276" actId="14100"/>
          <ac:spMkLst>
            <pc:docMk/>
            <pc:sldMk cId="2380373464" sldId="408"/>
            <ac:spMk id="6" creationId="{8AFC6636-3EAA-9B40-E85A-8DCD8C3F3D79}"/>
          </ac:spMkLst>
        </pc:spChg>
        <pc:graphicFrameChg chg="mod modGraphic">
          <ac:chgData name="Joan Rotger" userId="219585af-53ee-41ed-963c-a05b3a12540b" providerId="ADAL" clId="{646D56B5-4D21-4A6F-9248-8400B2ADA338}" dt="2025-03-11T11:43:56.795" v="4988" actId="403"/>
          <ac:graphicFrameMkLst>
            <pc:docMk/>
            <pc:sldMk cId="2380373464" sldId="408"/>
            <ac:graphicFrameMk id="3" creationId="{DD987D1A-DFA5-2552-C3D7-922EC5D6225D}"/>
          </ac:graphicFrameMkLst>
        </pc:graphicFrameChg>
      </pc:sldChg>
      <pc:sldChg chg="addSp delSp modSp add mod">
        <pc:chgData name="Joan Rotger" userId="219585af-53ee-41ed-963c-a05b3a12540b" providerId="ADAL" clId="{646D56B5-4D21-4A6F-9248-8400B2ADA338}" dt="2025-03-11T10:36:02.955" v="3492" actId="404"/>
        <pc:sldMkLst>
          <pc:docMk/>
          <pc:sldMk cId="1110936078" sldId="409"/>
        </pc:sldMkLst>
        <pc:spChg chg="mod">
          <ac:chgData name="Joan Rotger" userId="219585af-53ee-41ed-963c-a05b3a12540b" providerId="ADAL" clId="{646D56B5-4D21-4A6F-9248-8400B2ADA338}" dt="2025-03-11T10:31:34.328" v="3318" actId="20577"/>
          <ac:spMkLst>
            <pc:docMk/>
            <pc:sldMk cId="1110936078" sldId="409"/>
            <ac:spMk id="6" creationId="{79812549-354D-1B5E-56B1-5F1D84DC54B5}"/>
          </ac:spMkLst>
        </pc:spChg>
        <pc:graphicFrameChg chg="add mod modGraphic">
          <ac:chgData name="Joan Rotger" userId="219585af-53ee-41ed-963c-a05b3a12540b" providerId="ADAL" clId="{646D56B5-4D21-4A6F-9248-8400B2ADA338}" dt="2025-03-11T10:36:02.955" v="3492" actId="404"/>
          <ac:graphicFrameMkLst>
            <pc:docMk/>
            <pc:sldMk cId="1110936078" sldId="409"/>
            <ac:graphicFrameMk id="2" creationId="{0C188003-43E8-AF8E-254D-E926B73E0672}"/>
          </ac:graphicFrameMkLst>
        </pc:graphicFrameChg>
      </pc:sldChg>
      <pc:sldChg chg="modSp add mod">
        <pc:chgData name="Joan Rotger" userId="219585af-53ee-41ed-963c-a05b3a12540b" providerId="ADAL" clId="{646D56B5-4D21-4A6F-9248-8400B2ADA338}" dt="2025-03-11T10:37:23.625" v="3582" actId="2711"/>
        <pc:sldMkLst>
          <pc:docMk/>
          <pc:sldMk cId="2405810786" sldId="410"/>
        </pc:sldMkLst>
        <pc:spChg chg="mod">
          <ac:chgData name="Joan Rotger" userId="219585af-53ee-41ed-963c-a05b3a12540b" providerId="ADAL" clId="{646D56B5-4D21-4A6F-9248-8400B2ADA338}" dt="2025-03-11T10:36:17.672" v="3501" actId="20577"/>
          <ac:spMkLst>
            <pc:docMk/>
            <pc:sldMk cId="2405810786" sldId="410"/>
            <ac:spMk id="6" creationId="{5EC2D435-8229-F079-3DC9-003EF9EC9917}"/>
          </ac:spMkLst>
        </pc:spChg>
        <pc:graphicFrameChg chg="mod modGraphic">
          <ac:chgData name="Joan Rotger" userId="219585af-53ee-41ed-963c-a05b3a12540b" providerId="ADAL" clId="{646D56B5-4D21-4A6F-9248-8400B2ADA338}" dt="2025-03-11T10:37:23.625" v="3582" actId="2711"/>
          <ac:graphicFrameMkLst>
            <pc:docMk/>
            <pc:sldMk cId="2405810786" sldId="410"/>
            <ac:graphicFrameMk id="2" creationId="{F3CA383A-CE38-E6C6-94F9-E03AD4ECDE84}"/>
          </ac:graphicFrameMkLst>
        </pc:graphicFrameChg>
      </pc:sldChg>
      <pc:sldChg chg="modSp add mod">
        <pc:chgData name="Joan Rotger" userId="219585af-53ee-41ed-963c-a05b3a12540b" providerId="ADAL" clId="{646D56B5-4D21-4A6F-9248-8400B2ADA338}" dt="2025-03-11T11:43:50.309" v="4987" actId="403"/>
        <pc:sldMkLst>
          <pc:docMk/>
          <pc:sldMk cId="4044949010" sldId="411"/>
        </pc:sldMkLst>
        <pc:spChg chg="mod">
          <ac:chgData name="Joan Rotger" userId="219585af-53ee-41ed-963c-a05b3a12540b" providerId="ADAL" clId="{646D56B5-4D21-4A6F-9248-8400B2ADA338}" dt="2025-03-11T10:41:47.016" v="3633" actId="20577"/>
          <ac:spMkLst>
            <pc:docMk/>
            <pc:sldMk cId="4044949010" sldId="411"/>
            <ac:spMk id="6" creationId="{B6AAB984-C005-892F-DA0D-7ECAEBC3E51B}"/>
          </ac:spMkLst>
        </pc:spChg>
        <pc:graphicFrameChg chg="mod modGraphic">
          <ac:chgData name="Joan Rotger" userId="219585af-53ee-41ed-963c-a05b3a12540b" providerId="ADAL" clId="{646D56B5-4D21-4A6F-9248-8400B2ADA338}" dt="2025-03-11T11:43:50.309" v="4987" actId="403"/>
          <ac:graphicFrameMkLst>
            <pc:docMk/>
            <pc:sldMk cId="4044949010" sldId="411"/>
            <ac:graphicFrameMk id="3" creationId="{4DFFCFF2-DC77-8F2A-92E6-2B97F0DF30ED}"/>
          </ac:graphicFrameMkLst>
        </pc:graphicFrameChg>
      </pc:sldChg>
      <pc:sldChg chg="addSp delSp modSp add mod">
        <pc:chgData name="Joan Rotger" userId="219585af-53ee-41ed-963c-a05b3a12540b" providerId="ADAL" clId="{646D56B5-4D21-4A6F-9248-8400B2ADA338}" dt="2025-03-11T11:03:39.035" v="4508" actId="20577"/>
        <pc:sldMkLst>
          <pc:docMk/>
          <pc:sldMk cId="2060301149" sldId="412"/>
        </pc:sldMkLst>
        <pc:spChg chg="mod">
          <ac:chgData name="Joan Rotger" userId="219585af-53ee-41ed-963c-a05b3a12540b" providerId="ADAL" clId="{646D56B5-4D21-4A6F-9248-8400B2ADA338}" dt="2025-03-11T10:54:29.274" v="3651" actId="20577"/>
          <ac:spMkLst>
            <pc:docMk/>
            <pc:sldMk cId="2060301149" sldId="412"/>
            <ac:spMk id="6" creationId="{BF7226C2-D4AF-79D8-EBB2-86B201E39A0E}"/>
          </ac:spMkLst>
        </pc:spChg>
        <pc:graphicFrameChg chg="add mod modGraphic">
          <ac:chgData name="Joan Rotger" userId="219585af-53ee-41ed-963c-a05b3a12540b" providerId="ADAL" clId="{646D56B5-4D21-4A6F-9248-8400B2ADA338}" dt="2025-03-11T11:03:39.035" v="4508" actId="20577"/>
          <ac:graphicFrameMkLst>
            <pc:docMk/>
            <pc:sldMk cId="2060301149" sldId="412"/>
            <ac:graphicFrameMk id="2" creationId="{E8B2B7B2-D155-280E-57BA-D894330E40F0}"/>
          </ac:graphicFrameMkLst>
        </pc:graphicFrameChg>
      </pc:sldChg>
      <pc:sldChg chg="addSp modSp add mod">
        <pc:chgData name="Joan Rotger" userId="219585af-53ee-41ed-963c-a05b3a12540b" providerId="ADAL" clId="{646D56B5-4D21-4A6F-9248-8400B2ADA338}" dt="2025-03-11T11:10:33.695" v="4706" actId="1076"/>
        <pc:sldMkLst>
          <pc:docMk/>
          <pc:sldMk cId="3664775759" sldId="413"/>
        </pc:sldMkLst>
        <pc:spChg chg="mod">
          <ac:chgData name="Joan Rotger" userId="219585af-53ee-41ed-963c-a05b3a12540b" providerId="ADAL" clId="{646D56B5-4D21-4A6F-9248-8400B2ADA338}" dt="2025-03-11T11:07:49.590" v="4658" actId="14100"/>
          <ac:spMkLst>
            <pc:docMk/>
            <pc:sldMk cId="3664775759" sldId="413"/>
            <ac:spMk id="6" creationId="{C23CEFE5-EF12-6C05-5BC6-985192CB3023}"/>
          </ac:spMkLst>
        </pc:spChg>
        <pc:graphicFrameChg chg="mod modGraphic">
          <ac:chgData name="Joan Rotger" userId="219585af-53ee-41ed-963c-a05b3a12540b" providerId="ADAL" clId="{646D56B5-4D21-4A6F-9248-8400B2ADA338}" dt="2025-03-11T11:10:33.695" v="4706" actId="1076"/>
          <ac:graphicFrameMkLst>
            <pc:docMk/>
            <pc:sldMk cId="3664775759" sldId="413"/>
            <ac:graphicFrameMk id="3" creationId="{1B9B7EBA-E9AA-1815-F733-67A6E247A9C8}"/>
          </ac:graphicFrameMkLst>
        </pc:graphicFrameChg>
        <pc:picChg chg="add mod">
          <ac:chgData name="Joan Rotger" userId="219585af-53ee-41ed-963c-a05b3a12540b" providerId="ADAL" clId="{646D56B5-4D21-4A6F-9248-8400B2ADA338}" dt="2025-03-11T11:10:29.226" v="4705" actId="1076"/>
          <ac:picMkLst>
            <pc:docMk/>
            <pc:sldMk cId="3664775759" sldId="413"/>
            <ac:picMk id="4" creationId="{04A49067-9BB2-BE8F-59C8-19D33BF7D66E}"/>
          </ac:picMkLst>
        </pc:picChg>
      </pc:sldChg>
      <pc:sldChg chg="addSp delSp modSp add mod">
        <pc:chgData name="Joan Rotger" userId="219585af-53ee-41ed-963c-a05b3a12540b" providerId="ADAL" clId="{646D56B5-4D21-4A6F-9248-8400B2ADA338}" dt="2025-03-12T09:12:58.488" v="6564" actId="113"/>
        <pc:sldMkLst>
          <pc:docMk/>
          <pc:sldMk cId="678583466" sldId="414"/>
        </pc:sldMkLst>
        <pc:spChg chg="add mod">
          <ac:chgData name="Joan Rotger" userId="219585af-53ee-41ed-963c-a05b3a12540b" providerId="ADAL" clId="{646D56B5-4D21-4A6F-9248-8400B2ADA338}" dt="2025-03-12T09:11:43.499" v="6527" actId="20577"/>
          <ac:spMkLst>
            <pc:docMk/>
            <pc:sldMk cId="678583466" sldId="414"/>
            <ac:spMk id="4" creationId="{160715E9-8917-8F4E-D890-F9C33EB67D05}"/>
          </ac:spMkLst>
        </pc:spChg>
        <pc:spChg chg="mod">
          <ac:chgData name="Joan Rotger" userId="219585af-53ee-41ed-963c-a05b3a12540b" providerId="ADAL" clId="{646D56B5-4D21-4A6F-9248-8400B2ADA338}" dt="2025-03-11T11:08:28.701" v="4690" actId="14100"/>
          <ac:spMkLst>
            <pc:docMk/>
            <pc:sldMk cId="678583466" sldId="414"/>
            <ac:spMk id="6" creationId="{EBAC6D5F-6A78-31CA-C0F1-188D5E1E4D85}"/>
          </ac:spMkLst>
        </pc:spChg>
        <pc:graphicFrameChg chg="add mod modGraphic">
          <ac:chgData name="Joan Rotger" userId="219585af-53ee-41ed-963c-a05b3a12540b" providerId="ADAL" clId="{646D56B5-4D21-4A6F-9248-8400B2ADA338}" dt="2025-03-12T09:12:58.488" v="6564" actId="113"/>
          <ac:graphicFrameMkLst>
            <pc:docMk/>
            <pc:sldMk cId="678583466" sldId="414"/>
            <ac:graphicFrameMk id="2" creationId="{86DB5C6F-573B-33A9-D5DB-A5251C4DED00}"/>
          </ac:graphicFrameMkLst>
        </pc:graphicFrameChg>
      </pc:sldChg>
      <pc:sldChg chg="addSp delSp modSp add mod">
        <pc:chgData name="Joan Rotger" userId="219585af-53ee-41ed-963c-a05b3a12540b" providerId="ADAL" clId="{646D56B5-4D21-4A6F-9248-8400B2ADA338}" dt="2025-03-12T09:05:43.814" v="6334" actId="20577"/>
        <pc:sldMkLst>
          <pc:docMk/>
          <pc:sldMk cId="204627638" sldId="415"/>
        </pc:sldMkLst>
        <pc:spChg chg="add mod">
          <ac:chgData name="Joan Rotger" userId="219585af-53ee-41ed-963c-a05b3a12540b" providerId="ADAL" clId="{646D56B5-4D21-4A6F-9248-8400B2ADA338}" dt="2025-03-12T08:02:46.510" v="5613" actId="790"/>
          <ac:spMkLst>
            <pc:docMk/>
            <pc:sldMk cId="204627638" sldId="415"/>
            <ac:spMk id="2" creationId="{1087961A-8BDE-B20D-5D4D-B5A09229545E}"/>
          </ac:spMkLst>
        </pc:spChg>
        <pc:spChg chg="mod">
          <ac:chgData name="Joan Rotger" userId="219585af-53ee-41ed-963c-a05b3a12540b" providerId="ADAL" clId="{646D56B5-4D21-4A6F-9248-8400B2ADA338}" dt="2025-03-12T09:05:43.814" v="6334" actId="20577"/>
          <ac:spMkLst>
            <pc:docMk/>
            <pc:sldMk cId="204627638" sldId="415"/>
            <ac:spMk id="6" creationId="{4EFDAB35-6001-0381-262E-5DC98F245161}"/>
          </ac:spMkLst>
        </pc:spChg>
        <pc:graphicFrameChg chg="add del mod modGraphic">
          <ac:chgData name="Joan Rotger" userId="219585af-53ee-41ed-963c-a05b3a12540b" providerId="ADAL" clId="{646D56B5-4D21-4A6F-9248-8400B2ADA338}" dt="2025-03-12T08:00:49.366" v="5531" actId="113"/>
          <ac:graphicFrameMkLst>
            <pc:docMk/>
            <pc:sldMk cId="204627638" sldId="415"/>
            <ac:graphicFrameMk id="7" creationId="{114AA753-B96D-BA7A-7F51-49658CD70612}"/>
          </ac:graphicFrameMkLst>
        </pc:graphicFrameChg>
      </pc:sldChg>
      <pc:sldChg chg="addSp delSp modSp add mod">
        <pc:chgData name="Joan Rotger" userId="219585af-53ee-41ed-963c-a05b3a12540b" providerId="ADAL" clId="{646D56B5-4D21-4A6F-9248-8400B2ADA338}" dt="2025-03-12T09:06:34.142" v="6345" actId="20577"/>
        <pc:sldMkLst>
          <pc:docMk/>
          <pc:sldMk cId="1091430265" sldId="416"/>
        </pc:sldMkLst>
        <pc:spChg chg="mod">
          <ac:chgData name="Joan Rotger" userId="219585af-53ee-41ed-963c-a05b3a12540b" providerId="ADAL" clId="{646D56B5-4D21-4A6F-9248-8400B2ADA338}" dt="2025-03-12T09:04:13.911" v="6303" actId="20577"/>
          <ac:spMkLst>
            <pc:docMk/>
            <pc:sldMk cId="1091430265" sldId="416"/>
            <ac:spMk id="6" creationId="{ACAD7133-25DA-8A45-8A6F-EDE37EECC854}"/>
          </ac:spMkLst>
        </pc:spChg>
        <pc:graphicFrameChg chg="mod modGraphic">
          <ac:chgData name="Joan Rotger" userId="219585af-53ee-41ed-963c-a05b3a12540b" providerId="ADAL" clId="{646D56B5-4D21-4A6F-9248-8400B2ADA338}" dt="2025-03-12T09:06:34.142" v="6345" actId="20577"/>
          <ac:graphicFrameMkLst>
            <pc:docMk/>
            <pc:sldMk cId="1091430265" sldId="416"/>
            <ac:graphicFrameMk id="11" creationId="{64DA2B87-FBD8-D189-D93A-F1211CAD773F}"/>
          </ac:graphicFrameMkLst>
        </pc:graphicFrameChg>
        <pc:picChg chg="add mod">
          <ac:chgData name="Joan Rotger" userId="219585af-53ee-41ed-963c-a05b3a12540b" providerId="ADAL" clId="{646D56B5-4D21-4A6F-9248-8400B2ADA338}" dt="2025-03-12T09:04:41.995" v="6310" actId="1076"/>
          <ac:picMkLst>
            <pc:docMk/>
            <pc:sldMk cId="1091430265" sldId="416"/>
            <ac:picMk id="3" creationId="{CF878C5E-4970-9071-5F81-1101CFFAE017}"/>
          </ac:picMkLst>
        </pc:picChg>
      </pc:sldChg>
      <pc:sldChg chg="addSp delSp modSp add mod">
        <pc:chgData name="Joan Rotger" userId="219585af-53ee-41ed-963c-a05b3a12540b" providerId="ADAL" clId="{646D56B5-4D21-4A6F-9248-8400B2ADA338}" dt="2025-03-12T09:07:22.360" v="6347" actId="1440"/>
        <pc:sldMkLst>
          <pc:docMk/>
          <pc:sldMk cId="4116644433" sldId="417"/>
        </pc:sldMkLst>
        <pc:spChg chg="mod">
          <ac:chgData name="Joan Rotger" userId="219585af-53ee-41ed-963c-a05b3a12540b" providerId="ADAL" clId="{646D56B5-4D21-4A6F-9248-8400B2ADA338}" dt="2025-03-12T08:50:08.886" v="5905" actId="14100"/>
          <ac:spMkLst>
            <pc:docMk/>
            <pc:sldMk cId="4116644433" sldId="417"/>
            <ac:spMk id="6" creationId="{B61E77AC-82FF-2DB9-53E5-E2F2E7384B6B}"/>
          </ac:spMkLst>
        </pc:spChg>
        <pc:spChg chg="add mod">
          <ac:chgData name="Joan Rotger" userId="219585af-53ee-41ed-963c-a05b3a12540b" providerId="ADAL" clId="{646D56B5-4D21-4A6F-9248-8400B2ADA338}" dt="2025-03-12T09:02:20.946" v="6274" actId="1076"/>
          <ac:spMkLst>
            <pc:docMk/>
            <pc:sldMk cId="4116644433" sldId="417"/>
            <ac:spMk id="7" creationId="{D77E633E-4E31-4ABA-9613-A10EF9BA2A97}"/>
          </ac:spMkLst>
        </pc:spChg>
        <pc:graphicFrameChg chg="mod modGraphic">
          <ac:chgData name="Joan Rotger" userId="219585af-53ee-41ed-963c-a05b3a12540b" providerId="ADAL" clId="{646D56B5-4D21-4A6F-9248-8400B2ADA338}" dt="2025-03-12T09:07:04.648" v="6346" actId="1076"/>
          <ac:graphicFrameMkLst>
            <pc:docMk/>
            <pc:sldMk cId="4116644433" sldId="417"/>
            <ac:graphicFrameMk id="3" creationId="{A2C3335C-A8FC-9072-97A4-A75D8D482FF2}"/>
          </ac:graphicFrameMkLst>
        </pc:graphicFrameChg>
        <pc:picChg chg="add mod">
          <ac:chgData name="Joan Rotger" userId="219585af-53ee-41ed-963c-a05b3a12540b" providerId="ADAL" clId="{646D56B5-4D21-4A6F-9248-8400B2ADA338}" dt="2025-03-12T09:07:22.360" v="6347" actId="1440"/>
          <ac:picMkLst>
            <pc:docMk/>
            <pc:sldMk cId="4116644433" sldId="417"/>
            <ac:picMk id="14" creationId="{5D856824-6B5B-E020-E91B-1DCC3DCFEFD2}"/>
          </ac:picMkLst>
        </pc:picChg>
      </pc:sldChg>
    </pc:docChg>
  </pc:docChgLst>
  <pc:docChgLst>
    <pc:chgData name="Xavi Massa km0" userId="3065c48d-d4da-4ee7-8713-b92808053a92" providerId="ADAL" clId="{2C03E0D0-0D0F-0B4C-A534-F291C08558F2}"/>
    <pc:docChg chg="custSel addSld delSld modSld">
      <pc:chgData name="Xavi Massa km0" userId="3065c48d-d4da-4ee7-8713-b92808053a92" providerId="ADAL" clId="{2C03E0D0-0D0F-0B4C-A534-F291C08558F2}" dt="2024-04-09T15:46:28.150" v="250"/>
      <pc:docMkLst>
        <pc:docMk/>
      </pc:docMkLst>
      <pc:sldChg chg="addSp modSp mod">
        <pc:chgData name="Xavi Massa km0" userId="3065c48d-d4da-4ee7-8713-b92808053a92" providerId="ADAL" clId="{2C03E0D0-0D0F-0B4C-A534-F291C08558F2}" dt="2024-04-09T15:04:41.129" v="20" actId="20577"/>
        <pc:sldMkLst>
          <pc:docMk/>
          <pc:sldMk cId="3180849157" sldId="258"/>
        </pc:sldMkLst>
      </pc:sldChg>
      <pc:sldChg chg="add">
        <pc:chgData name="Xavi Massa km0" userId="3065c48d-d4da-4ee7-8713-b92808053a92" providerId="ADAL" clId="{2C03E0D0-0D0F-0B4C-A534-F291C08558F2}" dt="2024-04-09T15:41:03.270" v="248"/>
        <pc:sldMkLst>
          <pc:docMk/>
          <pc:sldMk cId="0" sldId="261"/>
        </pc:sldMkLst>
      </pc:sldChg>
      <pc:sldChg chg="del">
        <pc:chgData name="Xavi Massa km0" userId="3065c48d-d4da-4ee7-8713-b92808053a92" providerId="ADAL" clId="{2C03E0D0-0D0F-0B4C-A534-F291C08558F2}" dt="2024-04-09T15:41:05.433" v="249" actId="2696"/>
        <pc:sldMkLst>
          <pc:docMk/>
          <pc:sldMk cId="2206625391" sldId="262"/>
        </pc:sldMkLst>
      </pc:sldChg>
      <pc:sldChg chg="add">
        <pc:chgData name="Xavi Massa km0" userId="3065c48d-d4da-4ee7-8713-b92808053a92" providerId="ADAL" clId="{2C03E0D0-0D0F-0B4C-A534-F291C08558F2}" dt="2024-04-09T15:46:28.150" v="250"/>
        <pc:sldMkLst>
          <pc:docMk/>
          <pc:sldMk cId="0" sldId="263"/>
        </pc:sldMkLst>
      </pc:sldChg>
      <pc:sldChg chg="modSp mod">
        <pc:chgData name="Xavi Massa km0" userId="3065c48d-d4da-4ee7-8713-b92808053a92" providerId="ADAL" clId="{2C03E0D0-0D0F-0B4C-A534-F291C08558F2}" dt="2024-04-08T07:42:56.983" v="3" actId="207"/>
        <pc:sldMkLst>
          <pc:docMk/>
          <pc:sldMk cId="4098784597" sldId="290"/>
        </pc:sldMkLst>
      </pc:sldChg>
      <pc:sldChg chg="modSp mod">
        <pc:chgData name="Xavi Massa km0" userId="3065c48d-d4da-4ee7-8713-b92808053a92" providerId="ADAL" clId="{2C03E0D0-0D0F-0B4C-A534-F291C08558F2}" dt="2024-04-09T15:14:00.724" v="73" actId="14100"/>
        <pc:sldMkLst>
          <pc:docMk/>
          <pc:sldMk cId="141375011" sldId="297"/>
        </pc:sldMkLst>
      </pc:sldChg>
      <pc:sldChg chg="addSp delSp modSp mod">
        <pc:chgData name="Xavi Massa km0" userId="3065c48d-d4da-4ee7-8713-b92808053a92" providerId="ADAL" clId="{2C03E0D0-0D0F-0B4C-A534-F291C08558F2}" dt="2024-04-09T15:13:29.209" v="67" actId="14100"/>
        <pc:sldMkLst>
          <pc:docMk/>
          <pc:sldMk cId="1488521696" sldId="298"/>
        </pc:sldMkLst>
      </pc:sldChg>
      <pc:sldChg chg="addSp delSp modSp mod">
        <pc:chgData name="Xavi Massa km0" userId="3065c48d-d4da-4ee7-8713-b92808053a92" providerId="ADAL" clId="{2C03E0D0-0D0F-0B4C-A534-F291C08558F2}" dt="2024-04-09T15:28:13.833" v="243" actId="20577"/>
        <pc:sldMkLst>
          <pc:docMk/>
          <pc:sldMk cId="333640341" sldId="299"/>
        </pc:sldMkLst>
      </pc:sldChg>
      <pc:sldChg chg="modSp mod">
        <pc:chgData name="Xavi Massa km0" userId="3065c48d-d4da-4ee7-8713-b92808053a92" providerId="ADAL" clId="{2C03E0D0-0D0F-0B4C-A534-F291C08558F2}" dt="2024-04-08T07:44:46.596" v="8" actId="207"/>
        <pc:sldMkLst>
          <pc:docMk/>
          <pc:sldMk cId="2968680552" sldId="300"/>
        </pc:sldMkLst>
      </pc:sldChg>
      <pc:sldChg chg="addSp delSp modSp mod">
        <pc:chgData name="Xavi Massa km0" userId="3065c48d-d4da-4ee7-8713-b92808053a92" providerId="ADAL" clId="{2C03E0D0-0D0F-0B4C-A534-F291C08558F2}" dt="2024-04-09T15:36:00.392" v="247" actId="1076"/>
        <pc:sldMkLst>
          <pc:docMk/>
          <pc:sldMk cId="872568398" sldId="303"/>
        </pc:sldMkLst>
      </pc:sldChg>
      <pc:sldChg chg="add">
        <pc:chgData name="Xavi Massa km0" userId="3065c48d-d4da-4ee7-8713-b92808053a92" providerId="ADAL" clId="{2C03E0D0-0D0F-0B4C-A534-F291C08558F2}" dt="2024-04-09T15:41:03.270" v="248"/>
        <pc:sldMkLst>
          <pc:docMk/>
          <pc:sldMk cId="1269043886" sldId="38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DCF52-BB03-413D-B751-06A2E138C25D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ca-ES"/>
        </a:p>
      </dgm:t>
    </dgm:pt>
    <dgm:pt modelId="{8633BF6A-8933-4C83-81B2-5CDC06F0237E}">
      <dgm:prSet phldrT="[Text]"/>
      <dgm:spPr/>
      <dgm:t>
        <a:bodyPr/>
        <a:lstStyle/>
        <a:p>
          <a:r>
            <a:rPr lang="ca-ES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Visites periòdiques per a l’avaluació de millores en eficiència energètica</a:t>
          </a:r>
        </a:p>
      </dgm:t>
    </dgm:pt>
    <dgm:pt modelId="{387FE9DD-4CFA-4835-9DB3-C4BF871A2AEE}" type="parTrans" cxnId="{6433A2DF-E1D8-4C58-A2BF-84B250959FC7}">
      <dgm:prSet/>
      <dgm:spPr/>
      <dgm:t>
        <a:bodyPr/>
        <a:lstStyle/>
        <a:p>
          <a:endParaRPr lang="ca-ES"/>
        </a:p>
      </dgm:t>
    </dgm:pt>
    <dgm:pt modelId="{41EC9CAE-3105-4B6C-9F4F-26D029341B99}" type="sibTrans" cxnId="{6433A2DF-E1D8-4C58-A2BF-84B250959FC7}">
      <dgm:prSet/>
      <dgm:spPr/>
      <dgm:t>
        <a:bodyPr/>
        <a:lstStyle/>
        <a:p>
          <a:endParaRPr lang="ca-ES"/>
        </a:p>
      </dgm:t>
    </dgm:pt>
    <dgm:pt modelId="{8307EB4A-AD59-4539-8C8E-B5D34EEC3023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Inventari de consumidors</a:t>
          </a:r>
        </a:p>
      </dgm:t>
    </dgm:pt>
    <dgm:pt modelId="{2A2563E9-24CB-4932-ACC1-DC94A355FD98}" type="parTrans" cxnId="{CE4FD8E1-E761-4BF8-885A-DAADC13913F8}">
      <dgm:prSet/>
      <dgm:spPr/>
      <dgm:t>
        <a:bodyPr/>
        <a:lstStyle/>
        <a:p>
          <a:endParaRPr lang="ca-ES"/>
        </a:p>
      </dgm:t>
    </dgm:pt>
    <dgm:pt modelId="{74A9117D-EFC4-4999-BFD7-180E79FA432C}" type="sibTrans" cxnId="{CE4FD8E1-E761-4BF8-885A-DAADC13913F8}">
      <dgm:prSet/>
      <dgm:spPr/>
      <dgm:t>
        <a:bodyPr/>
        <a:lstStyle/>
        <a:p>
          <a:endParaRPr lang="ca-ES"/>
        </a:p>
      </dgm:t>
    </dgm:pt>
    <dgm:pt modelId="{44440CB2-86B7-4AE6-93B1-0D371065EA0D}">
      <dgm:prSet phldrT="[Text]"/>
      <dgm:spPr/>
      <dgm:t>
        <a:bodyPr/>
        <a:lstStyle/>
        <a:p>
          <a:r>
            <a:rPr lang="ca-ES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Gestió de la comptabilitat energètica</a:t>
          </a:r>
        </a:p>
      </dgm:t>
    </dgm:pt>
    <dgm:pt modelId="{52354FC3-3D5F-4F32-8C15-E9A0D392F78A}" type="parTrans" cxnId="{675D9701-60D2-41BE-BEA3-4D25A13C85EF}">
      <dgm:prSet/>
      <dgm:spPr/>
      <dgm:t>
        <a:bodyPr/>
        <a:lstStyle/>
        <a:p>
          <a:endParaRPr lang="ca-ES"/>
        </a:p>
      </dgm:t>
    </dgm:pt>
    <dgm:pt modelId="{9920F58F-0323-490E-BA61-62AC3B2DE06A}" type="sibTrans" cxnId="{675D9701-60D2-41BE-BEA3-4D25A13C85EF}">
      <dgm:prSet/>
      <dgm:spPr/>
      <dgm:t>
        <a:bodyPr/>
        <a:lstStyle/>
        <a:p>
          <a:endParaRPr lang="ca-ES"/>
        </a:p>
      </dgm:t>
    </dgm:pt>
    <dgm:pt modelId="{F619F731-E62B-494D-A883-A5AB32EF2177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Anàlisi de la corba de consums</a:t>
          </a:r>
        </a:p>
      </dgm:t>
    </dgm:pt>
    <dgm:pt modelId="{2A8E84DD-5F65-4BD1-AB42-11AD30C70C9F}" type="parTrans" cxnId="{BA8F725E-F061-4522-8310-994E35D0ED06}">
      <dgm:prSet/>
      <dgm:spPr/>
      <dgm:t>
        <a:bodyPr/>
        <a:lstStyle/>
        <a:p>
          <a:endParaRPr lang="ca-ES"/>
        </a:p>
      </dgm:t>
    </dgm:pt>
    <dgm:pt modelId="{0A5A4650-9218-4FE4-8ECE-B61BF5DB7C45}" type="sibTrans" cxnId="{BA8F725E-F061-4522-8310-994E35D0ED06}">
      <dgm:prSet/>
      <dgm:spPr/>
      <dgm:t>
        <a:bodyPr/>
        <a:lstStyle/>
        <a:p>
          <a:endParaRPr lang="ca-ES"/>
        </a:p>
      </dgm:t>
    </dgm:pt>
    <dgm:pt modelId="{F165F35A-2E6F-46DA-B747-522D0AF1D9E2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Inspecció de les instal·lacions</a:t>
          </a:r>
        </a:p>
      </dgm:t>
    </dgm:pt>
    <dgm:pt modelId="{3AE040D9-85CF-409A-849B-EFBE0B43DF8B}" type="parTrans" cxnId="{5C4CE5A0-61BC-44FE-BA63-DA73425A8C93}">
      <dgm:prSet/>
      <dgm:spPr/>
      <dgm:t>
        <a:bodyPr/>
        <a:lstStyle/>
        <a:p>
          <a:endParaRPr lang="ca-ES"/>
        </a:p>
      </dgm:t>
    </dgm:pt>
    <dgm:pt modelId="{BDBB5075-BC71-49D7-9D03-BE889831843B}" type="sibTrans" cxnId="{5C4CE5A0-61BC-44FE-BA63-DA73425A8C93}">
      <dgm:prSet/>
      <dgm:spPr/>
      <dgm:t>
        <a:bodyPr/>
        <a:lstStyle/>
        <a:p>
          <a:endParaRPr lang="ca-ES"/>
        </a:p>
      </dgm:t>
    </dgm:pt>
    <dgm:pt modelId="{F00BEB64-4481-41FE-A3F8-A35AD960960F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Inspecció de tancaments i evolvent </a:t>
          </a:r>
        </a:p>
      </dgm:t>
    </dgm:pt>
    <dgm:pt modelId="{4A03D3C3-C10A-4B07-9A46-94A97E50A66C}" type="parTrans" cxnId="{AC5A13FC-1FCA-4CD1-BF58-12E458362366}">
      <dgm:prSet/>
      <dgm:spPr/>
      <dgm:t>
        <a:bodyPr/>
        <a:lstStyle/>
        <a:p>
          <a:endParaRPr lang="ca-ES"/>
        </a:p>
      </dgm:t>
    </dgm:pt>
    <dgm:pt modelId="{234A9338-1A98-46FE-968F-21BDD5038B95}" type="sibTrans" cxnId="{AC5A13FC-1FCA-4CD1-BF58-12E458362366}">
      <dgm:prSet/>
      <dgm:spPr/>
      <dgm:t>
        <a:bodyPr/>
        <a:lstStyle/>
        <a:p>
          <a:endParaRPr lang="ca-ES"/>
        </a:p>
      </dgm:t>
    </dgm:pt>
    <dgm:pt modelId="{66D7CCB2-B266-4C7F-9282-846878295DBD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Anàlisi del nivell d’eficiència de la tecnologia actual instal·lada</a:t>
          </a:r>
        </a:p>
      </dgm:t>
    </dgm:pt>
    <dgm:pt modelId="{E5451547-8650-4809-88E7-75393F52071C}" type="parTrans" cxnId="{6061C692-22C2-4A27-9D0D-3A8EA6D8AB3A}">
      <dgm:prSet/>
      <dgm:spPr/>
      <dgm:t>
        <a:bodyPr/>
        <a:lstStyle/>
        <a:p>
          <a:endParaRPr lang="ca-ES"/>
        </a:p>
      </dgm:t>
    </dgm:pt>
    <dgm:pt modelId="{9C6DB895-84A2-4AC0-A212-C2A4A108337D}" type="sibTrans" cxnId="{6061C692-22C2-4A27-9D0D-3A8EA6D8AB3A}">
      <dgm:prSet/>
      <dgm:spPr/>
      <dgm:t>
        <a:bodyPr/>
        <a:lstStyle/>
        <a:p>
          <a:endParaRPr lang="ca-ES"/>
        </a:p>
      </dgm:t>
    </dgm:pt>
    <dgm:pt modelId="{1FB8A590-0D63-4C1D-B5B0-91BEF8A0482C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Anàlisi i comprovació de les factures</a:t>
          </a:r>
        </a:p>
      </dgm:t>
    </dgm:pt>
    <dgm:pt modelId="{76A20962-3EF7-4CCF-A4B9-9A9C1BF5F830}" type="parTrans" cxnId="{19EB6E75-3A88-4C97-8E13-B6DA45F083C1}">
      <dgm:prSet/>
      <dgm:spPr/>
      <dgm:t>
        <a:bodyPr/>
        <a:lstStyle/>
        <a:p>
          <a:endParaRPr lang="ca-ES"/>
        </a:p>
      </dgm:t>
    </dgm:pt>
    <dgm:pt modelId="{8AAE2BDF-3F75-49BE-8987-638952E5DF78}" type="sibTrans" cxnId="{19EB6E75-3A88-4C97-8E13-B6DA45F083C1}">
      <dgm:prSet/>
      <dgm:spPr/>
      <dgm:t>
        <a:bodyPr/>
        <a:lstStyle/>
        <a:p>
          <a:endParaRPr lang="ca-ES"/>
        </a:p>
      </dgm:t>
    </dgm:pt>
    <dgm:pt modelId="{29CC04B1-D3F1-4A04-A8EA-A1E961174833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Optimització dels paràmetres de contractació elèctrica</a:t>
          </a:r>
        </a:p>
      </dgm:t>
    </dgm:pt>
    <dgm:pt modelId="{C61F978D-BAF7-4692-B55F-4544B33161FC}" type="parTrans" cxnId="{A95DAE6B-7001-4ECB-AA74-85461AE9CBDE}">
      <dgm:prSet/>
      <dgm:spPr/>
      <dgm:t>
        <a:bodyPr/>
        <a:lstStyle/>
        <a:p>
          <a:endParaRPr lang="ca-ES"/>
        </a:p>
      </dgm:t>
    </dgm:pt>
    <dgm:pt modelId="{0B9C2ECB-832F-48A0-B7CF-2A44F6ED618C}" type="sibTrans" cxnId="{A95DAE6B-7001-4ECB-AA74-85461AE9CBDE}">
      <dgm:prSet/>
      <dgm:spPr/>
      <dgm:t>
        <a:bodyPr/>
        <a:lstStyle/>
        <a:p>
          <a:endParaRPr lang="ca-ES"/>
        </a:p>
      </dgm:t>
    </dgm:pt>
    <dgm:pt modelId="{8BC3418B-75DB-47D0-BE09-D4BB151D0427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Anàlisi del preus d’energia contractats</a:t>
          </a:r>
        </a:p>
      </dgm:t>
    </dgm:pt>
    <dgm:pt modelId="{1EF0F835-FA7C-4FDF-8916-CA2C726131E4}" type="parTrans" cxnId="{98E9F474-764D-465D-9CF3-7D24165D9CD3}">
      <dgm:prSet/>
      <dgm:spPr/>
      <dgm:t>
        <a:bodyPr/>
        <a:lstStyle/>
        <a:p>
          <a:endParaRPr lang="ca-ES"/>
        </a:p>
      </dgm:t>
    </dgm:pt>
    <dgm:pt modelId="{9B5E6C6C-F587-4BB7-A0AD-19FBAEE87EBB}" type="sibTrans" cxnId="{98E9F474-764D-465D-9CF3-7D24165D9CD3}">
      <dgm:prSet/>
      <dgm:spPr/>
      <dgm:t>
        <a:bodyPr/>
        <a:lstStyle/>
        <a:p>
          <a:endParaRPr lang="ca-ES"/>
        </a:p>
      </dgm:t>
    </dgm:pt>
    <dgm:pt modelId="{E373608C-FC81-4742-9977-871DB85CA466}" type="pres">
      <dgm:prSet presAssocID="{85ADCF52-BB03-413D-B751-06A2E138C25D}" presName="linear" presStyleCnt="0">
        <dgm:presLayoutVars>
          <dgm:animLvl val="lvl"/>
          <dgm:resizeHandles val="exact"/>
        </dgm:presLayoutVars>
      </dgm:prSet>
      <dgm:spPr/>
    </dgm:pt>
    <dgm:pt modelId="{B0AC4F37-F79D-4520-AA19-9F6AE6BDC5C2}" type="pres">
      <dgm:prSet presAssocID="{8633BF6A-8933-4C83-81B2-5CDC06F0237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DF035A9-4B9A-4C00-A1B1-35A183EE8BF6}" type="pres">
      <dgm:prSet presAssocID="{8633BF6A-8933-4C83-81B2-5CDC06F0237E}" presName="childText" presStyleLbl="revTx" presStyleIdx="0" presStyleCnt="2">
        <dgm:presLayoutVars>
          <dgm:bulletEnabled val="1"/>
        </dgm:presLayoutVars>
      </dgm:prSet>
      <dgm:spPr/>
    </dgm:pt>
    <dgm:pt modelId="{5A164CE6-E767-4CB4-944C-D241ED4F3D0A}" type="pres">
      <dgm:prSet presAssocID="{44440CB2-86B7-4AE6-93B1-0D371065EA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6A57C6-6597-48EC-93D2-081CEF4F915C}" type="pres">
      <dgm:prSet presAssocID="{44440CB2-86B7-4AE6-93B1-0D371065EA0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75D9701-60D2-41BE-BEA3-4D25A13C85EF}" srcId="{85ADCF52-BB03-413D-B751-06A2E138C25D}" destId="{44440CB2-86B7-4AE6-93B1-0D371065EA0D}" srcOrd="1" destOrd="0" parTransId="{52354FC3-3D5F-4F32-8C15-E9A0D392F78A}" sibTransId="{9920F58F-0323-490E-BA61-62AC3B2DE06A}"/>
    <dgm:cxn modelId="{29C4F114-B866-41FB-89CF-ACAC110E2157}" type="presOf" srcId="{F165F35A-2E6F-46DA-B747-522D0AF1D9E2}" destId="{DDF035A9-4B9A-4C00-A1B1-35A183EE8BF6}" srcOrd="0" destOrd="1" presId="urn:microsoft.com/office/officeart/2005/8/layout/vList2"/>
    <dgm:cxn modelId="{CBB8181A-2F1C-4B29-8A37-637A7031AD99}" type="presOf" srcId="{66D7CCB2-B266-4C7F-9282-846878295DBD}" destId="{DDF035A9-4B9A-4C00-A1B1-35A183EE8BF6}" srcOrd="0" destOrd="3" presId="urn:microsoft.com/office/officeart/2005/8/layout/vList2"/>
    <dgm:cxn modelId="{49AA8D2F-90AE-4CAF-9318-A643D49D1A22}" type="presOf" srcId="{85ADCF52-BB03-413D-B751-06A2E138C25D}" destId="{E373608C-FC81-4742-9977-871DB85CA466}" srcOrd="0" destOrd="0" presId="urn:microsoft.com/office/officeart/2005/8/layout/vList2"/>
    <dgm:cxn modelId="{BA8F725E-F061-4522-8310-994E35D0ED06}" srcId="{44440CB2-86B7-4AE6-93B1-0D371065EA0D}" destId="{F619F731-E62B-494D-A883-A5AB32EF2177}" srcOrd="0" destOrd="0" parTransId="{2A8E84DD-5F65-4BD1-AB42-11AD30C70C9F}" sibTransId="{0A5A4650-9218-4FE4-8ECE-B61BF5DB7C45}"/>
    <dgm:cxn modelId="{E7418D5F-E89A-4A33-AF7F-1A99603DBB98}" type="presOf" srcId="{29CC04B1-D3F1-4A04-A8EA-A1E961174833}" destId="{B76A57C6-6597-48EC-93D2-081CEF4F915C}" srcOrd="0" destOrd="2" presId="urn:microsoft.com/office/officeart/2005/8/layout/vList2"/>
    <dgm:cxn modelId="{92080345-A5FE-44A9-92E0-73E81CBB2A95}" type="presOf" srcId="{F619F731-E62B-494D-A883-A5AB32EF2177}" destId="{B76A57C6-6597-48EC-93D2-081CEF4F915C}" srcOrd="0" destOrd="0" presId="urn:microsoft.com/office/officeart/2005/8/layout/vList2"/>
    <dgm:cxn modelId="{4CD5C667-B6AD-4628-B89D-13E35EC1A252}" type="presOf" srcId="{F00BEB64-4481-41FE-A3F8-A35AD960960F}" destId="{DDF035A9-4B9A-4C00-A1B1-35A183EE8BF6}" srcOrd="0" destOrd="2" presId="urn:microsoft.com/office/officeart/2005/8/layout/vList2"/>
    <dgm:cxn modelId="{A95DAE6B-7001-4ECB-AA74-85461AE9CBDE}" srcId="{44440CB2-86B7-4AE6-93B1-0D371065EA0D}" destId="{29CC04B1-D3F1-4A04-A8EA-A1E961174833}" srcOrd="2" destOrd="0" parTransId="{C61F978D-BAF7-4692-B55F-4544B33161FC}" sibTransId="{0B9C2ECB-832F-48A0-B7CF-2A44F6ED618C}"/>
    <dgm:cxn modelId="{ED44C371-F900-4234-B0E9-766F20754F5A}" type="presOf" srcId="{44440CB2-86B7-4AE6-93B1-0D371065EA0D}" destId="{5A164CE6-E767-4CB4-944C-D241ED4F3D0A}" srcOrd="0" destOrd="0" presId="urn:microsoft.com/office/officeart/2005/8/layout/vList2"/>
    <dgm:cxn modelId="{98E9F474-764D-465D-9CF3-7D24165D9CD3}" srcId="{44440CB2-86B7-4AE6-93B1-0D371065EA0D}" destId="{8BC3418B-75DB-47D0-BE09-D4BB151D0427}" srcOrd="3" destOrd="0" parTransId="{1EF0F835-FA7C-4FDF-8916-CA2C726131E4}" sibTransId="{9B5E6C6C-F587-4BB7-A0AD-19FBAEE87EBB}"/>
    <dgm:cxn modelId="{19EB6E75-3A88-4C97-8E13-B6DA45F083C1}" srcId="{44440CB2-86B7-4AE6-93B1-0D371065EA0D}" destId="{1FB8A590-0D63-4C1D-B5B0-91BEF8A0482C}" srcOrd="1" destOrd="0" parTransId="{76A20962-3EF7-4CCF-A4B9-9A9C1BF5F830}" sibTransId="{8AAE2BDF-3F75-49BE-8987-638952E5DF78}"/>
    <dgm:cxn modelId="{4329CA8A-1390-4753-AE34-D8B3787F0D72}" type="presOf" srcId="{1FB8A590-0D63-4C1D-B5B0-91BEF8A0482C}" destId="{B76A57C6-6597-48EC-93D2-081CEF4F915C}" srcOrd="0" destOrd="1" presId="urn:microsoft.com/office/officeart/2005/8/layout/vList2"/>
    <dgm:cxn modelId="{6061C692-22C2-4A27-9D0D-3A8EA6D8AB3A}" srcId="{8633BF6A-8933-4C83-81B2-5CDC06F0237E}" destId="{66D7CCB2-B266-4C7F-9282-846878295DBD}" srcOrd="3" destOrd="0" parTransId="{E5451547-8650-4809-88E7-75393F52071C}" sibTransId="{9C6DB895-84A2-4AC0-A212-C2A4A108337D}"/>
    <dgm:cxn modelId="{5C4CE5A0-61BC-44FE-BA63-DA73425A8C93}" srcId="{8633BF6A-8933-4C83-81B2-5CDC06F0237E}" destId="{F165F35A-2E6F-46DA-B747-522D0AF1D9E2}" srcOrd="1" destOrd="0" parTransId="{3AE040D9-85CF-409A-849B-EFBE0B43DF8B}" sibTransId="{BDBB5075-BC71-49D7-9D03-BE889831843B}"/>
    <dgm:cxn modelId="{5DE17EA4-7930-41F3-8E9B-95AAC3E66F3A}" type="presOf" srcId="{8BC3418B-75DB-47D0-BE09-D4BB151D0427}" destId="{B76A57C6-6597-48EC-93D2-081CEF4F915C}" srcOrd="0" destOrd="3" presId="urn:microsoft.com/office/officeart/2005/8/layout/vList2"/>
    <dgm:cxn modelId="{F3624AAD-44A2-403C-92E3-6C3090D3955D}" type="presOf" srcId="{8633BF6A-8933-4C83-81B2-5CDC06F0237E}" destId="{B0AC4F37-F79D-4520-AA19-9F6AE6BDC5C2}" srcOrd="0" destOrd="0" presId="urn:microsoft.com/office/officeart/2005/8/layout/vList2"/>
    <dgm:cxn modelId="{6EE1C1B0-B324-4D0E-979D-FFBD80387071}" type="presOf" srcId="{8307EB4A-AD59-4539-8C8E-B5D34EEC3023}" destId="{DDF035A9-4B9A-4C00-A1B1-35A183EE8BF6}" srcOrd="0" destOrd="0" presId="urn:microsoft.com/office/officeart/2005/8/layout/vList2"/>
    <dgm:cxn modelId="{6433A2DF-E1D8-4C58-A2BF-84B250959FC7}" srcId="{85ADCF52-BB03-413D-B751-06A2E138C25D}" destId="{8633BF6A-8933-4C83-81B2-5CDC06F0237E}" srcOrd="0" destOrd="0" parTransId="{387FE9DD-4CFA-4835-9DB3-C4BF871A2AEE}" sibTransId="{41EC9CAE-3105-4B6C-9F4F-26D029341B99}"/>
    <dgm:cxn modelId="{CE4FD8E1-E761-4BF8-885A-DAADC13913F8}" srcId="{8633BF6A-8933-4C83-81B2-5CDC06F0237E}" destId="{8307EB4A-AD59-4539-8C8E-B5D34EEC3023}" srcOrd="0" destOrd="0" parTransId="{2A2563E9-24CB-4932-ACC1-DC94A355FD98}" sibTransId="{74A9117D-EFC4-4999-BFD7-180E79FA432C}"/>
    <dgm:cxn modelId="{AC5A13FC-1FCA-4CD1-BF58-12E458362366}" srcId="{8633BF6A-8933-4C83-81B2-5CDC06F0237E}" destId="{F00BEB64-4481-41FE-A3F8-A35AD960960F}" srcOrd="2" destOrd="0" parTransId="{4A03D3C3-C10A-4B07-9A46-94A97E50A66C}" sibTransId="{234A9338-1A98-46FE-968F-21BDD5038B95}"/>
    <dgm:cxn modelId="{4B67CFF1-F55D-471D-A349-B84B7C4A8D89}" type="presParOf" srcId="{E373608C-FC81-4742-9977-871DB85CA466}" destId="{B0AC4F37-F79D-4520-AA19-9F6AE6BDC5C2}" srcOrd="0" destOrd="0" presId="urn:microsoft.com/office/officeart/2005/8/layout/vList2"/>
    <dgm:cxn modelId="{0723E1FA-7CC7-4480-93F0-86FE9B834801}" type="presParOf" srcId="{E373608C-FC81-4742-9977-871DB85CA466}" destId="{DDF035A9-4B9A-4C00-A1B1-35A183EE8BF6}" srcOrd="1" destOrd="0" presId="urn:microsoft.com/office/officeart/2005/8/layout/vList2"/>
    <dgm:cxn modelId="{4B3DABD6-31E5-4666-BFA9-5A9A81BBEEAF}" type="presParOf" srcId="{E373608C-FC81-4742-9977-871DB85CA466}" destId="{5A164CE6-E767-4CB4-944C-D241ED4F3D0A}" srcOrd="2" destOrd="0" presId="urn:microsoft.com/office/officeart/2005/8/layout/vList2"/>
    <dgm:cxn modelId="{3BA3F0D6-96DA-416D-932D-FCED16FBC562}" type="presParOf" srcId="{E373608C-FC81-4742-9977-871DB85CA466}" destId="{B76A57C6-6597-48EC-93D2-081CEF4F915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ADCF52-BB03-413D-B751-06A2E138C25D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ca-ES"/>
        </a:p>
      </dgm:t>
    </dgm:pt>
    <dgm:pt modelId="{8633BF6A-8933-4C83-81B2-5CDC06F0237E}">
      <dgm:prSet phldrT="[Text]"/>
      <dgm:spPr/>
      <dgm:t>
        <a:bodyPr/>
        <a:lstStyle/>
        <a:p>
          <a:r>
            <a:rPr lang="ca-ES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Informe de visites</a:t>
          </a:r>
        </a:p>
      </dgm:t>
    </dgm:pt>
    <dgm:pt modelId="{387FE9DD-4CFA-4835-9DB3-C4BF871A2AEE}" type="parTrans" cxnId="{6433A2DF-E1D8-4C58-A2BF-84B250959FC7}">
      <dgm:prSet/>
      <dgm:spPr/>
      <dgm:t>
        <a:bodyPr/>
        <a:lstStyle/>
        <a:p>
          <a:endParaRPr lang="ca-ES"/>
        </a:p>
      </dgm:t>
    </dgm:pt>
    <dgm:pt modelId="{41EC9CAE-3105-4B6C-9F4F-26D029341B99}" type="sibTrans" cxnId="{6433A2DF-E1D8-4C58-A2BF-84B250959FC7}">
      <dgm:prSet/>
      <dgm:spPr/>
      <dgm:t>
        <a:bodyPr/>
        <a:lstStyle/>
        <a:p>
          <a:endParaRPr lang="ca-ES"/>
        </a:p>
      </dgm:t>
    </dgm:pt>
    <dgm:pt modelId="{8307EB4A-AD59-4539-8C8E-B5D34EEC3023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Llistat de principals equips consumidors i anàlisi</a:t>
          </a:r>
        </a:p>
      </dgm:t>
    </dgm:pt>
    <dgm:pt modelId="{2A2563E9-24CB-4932-ACC1-DC94A355FD98}" type="parTrans" cxnId="{CE4FD8E1-E761-4BF8-885A-DAADC13913F8}">
      <dgm:prSet/>
      <dgm:spPr/>
      <dgm:t>
        <a:bodyPr/>
        <a:lstStyle/>
        <a:p>
          <a:endParaRPr lang="ca-ES"/>
        </a:p>
      </dgm:t>
    </dgm:pt>
    <dgm:pt modelId="{74A9117D-EFC4-4999-BFD7-180E79FA432C}" type="sibTrans" cxnId="{CE4FD8E1-E761-4BF8-885A-DAADC13913F8}">
      <dgm:prSet/>
      <dgm:spPr/>
      <dgm:t>
        <a:bodyPr/>
        <a:lstStyle/>
        <a:p>
          <a:endParaRPr lang="ca-ES"/>
        </a:p>
      </dgm:t>
    </dgm:pt>
    <dgm:pt modelId="{44440CB2-86B7-4AE6-93B1-0D371065EA0D}">
      <dgm:prSet phldrT="[Text]"/>
      <dgm:spPr/>
      <dgm:t>
        <a:bodyPr/>
        <a:lstStyle/>
        <a:p>
          <a:r>
            <a:rPr lang="ca-ES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Informe de gestió energètica</a:t>
          </a:r>
        </a:p>
      </dgm:t>
    </dgm:pt>
    <dgm:pt modelId="{52354FC3-3D5F-4F32-8C15-E9A0D392F78A}" type="parTrans" cxnId="{675D9701-60D2-41BE-BEA3-4D25A13C85EF}">
      <dgm:prSet/>
      <dgm:spPr/>
      <dgm:t>
        <a:bodyPr/>
        <a:lstStyle/>
        <a:p>
          <a:endParaRPr lang="ca-ES"/>
        </a:p>
      </dgm:t>
    </dgm:pt>
    <dgm:pt modelId="{9920F58F-0323-490E-BA61-62AC3B2DE06A}" type="sibTrans" cxnId="{675D9701-60D2-41BE-BEA3-4D25A13C85EF}">
      <dgm:prSet/>
      <dgm:spPr/>
      <dgm:t>
        <a:bodyPr/>
        <a:lstStyle/>
        <a:p>
          <a:endParaRPr lang="ca-ES"/>
        </a:p>
      </dgm:t>
    </dgm:pt>
    <dgm:pt modelId="{F619F731-E62B-494D-A883-A5AB32EF2177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Consum mensual d’energia</a:t>
          </a:r>
        </a:p>
      </dgm:t>
    </dgm:pt>
    <dgm:pt modelId="{2A8E84DD-5F65-4BD1-AB42-11AD30C70C9F}" type="parTrans" cxnId="{BA8F725E-F061-4522-8310-994E35D0ED06}">
      <dgm:prSet/>
      <dgm:spPr/>
      <dgm:t>
        <a:bodyPr/>
        <a:lstStyle/>
        <a:p>
          <a:endParaRPr lang="ca-ES"/>
        </a:p>
      </dgm:t>
    </dgm:pt>
    <dgm:pt modelId="{0A5A4650-9218-4FE4-8ECE-B61BF5DB7C45}" type="sibTrans" cxnId="{BA8F725E-F061-4522-8310-994E35D0ED06}">
      <dgm:prSet/>
      <dgm:spPr/>
      <dgm:t>
        <a:bodyPr/>
        <a:lstStyle/>
        <a:p>
          <a:endParaRPr lang="ca-ES"/>
        </a:p>
      </dgm:t>
    </dgm:pt>
    <dgm:pt modelId="{7E9B7359-4F98-4A7A-8446-AB0B90020380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Característiques de l’evolvent</a:t>
          </a:r>
        </a:p>
      </dgm:t>
    </dgm:pt>
    <dgm:pt modelId="{B94B13E9-73B6-4AEA-9E61-B01C274680CC}" type="parTrans" cxnId="{E3198C53-5321-470E-8CF8-3C269CBDFBEB}">
      <dgm:prSet/>
      <dgm:spPr/>
      <dgm:t>
        <a:bodyPr/>
        <a:lstStyle/>
        <a:p>
          <a:endParaRPr lang="ca-ES"/>
        </a:p>
      </dgm:t>
    </dgm:pt>
    <dgm:pt modelId="{E57F65C7-897B-4D3A-8F30-6DBA3CC2C6D6}" type="sibTrans" cxnId="{E3198C53-5321-470E-8CF8-3C269CBDFBEB}">
      <dgm:prSet/>
      <dgm:spPr/>
      <dgm:t>
        <a:bodyPr/>
        <a:lstStyle/>
        <a:p>
          <a:endParaRPr lang="ca-ES"/>
        </a:p>
      </dgm:t>
    </dgm:pt>
    <dgm:pt modelId="{F105C5C5-8CC1-41FF-A83E-A8F77894ADBA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Distribució de consums per activitat </a:t>
          </a:r>
        </a:p>
      </dgm:t>
    </dgm:pt>
    <dgm:pt modelId="{A3AF07CE-4153-4940-A52D-A755271A9F77}" type="parTrans" cxnId="{F5FD77C3-6B78-4F53-AA23-277C401E5C58}">
      <dgm:prSet/>
      <dgm:spPr/>
      <dgm:t>
        <a:bodyPr/>
        <a:lstStyle/>
        <a:p>
          <a:endParaRPr lang="ca-ES"/>
        </a:p>
      </dgm:t>
    </dgm:pt>
    <dgm:pt modelId="{7E5B05E2-8644-42CB-A7BF-3ED6C8614092}" type="sibTrans" cxnId="{F5FD77C3-6B78-4F53-AA23-277C401E5C58}">
      <dgm:prSet/>
      <dgm:spPr/>
      <dgm:t>
        <a:bodyPr/>
        <a:lstStyle/>
        <a:p>
          <a:endParaRPr lang="ca-ES"/>
        </a:p>
      </dgm:t>
    </dgm:pt>
    <dgm:pt modelId="{0E275BAB-1E5D-4531-A618-0A6D7055FC17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Recull d’observacions i/o anomalies</a:t>
          </a:r>
        </a:p>
      </dgm:t>
    </dgm:pt>
    <dgm:pt modelId="{98F3B013-DC2C-47FB-ADB5-4A7D24971066}" type="parTrans" cxnId="{85990145-723B-41D4-B202-35FF74F8CF40}">
      <dgm:prSet/>
      <dgm:spPr/>
      <dgm:t>
        <a:bodyPr/>
        <a:lstStyle/>
        <a:p>
          <a:endParaRPr lang="ca-ES"/>
        </a:p>
      </dgm:t>
    </dgm:pt>
    <dgm:pt modelId="{1DDB204B-A3B6-4DDC-AF23-AA77B63DFEA7}" type="sibTrans" cxnId="{85990145-723B-41D4-B202-35FF74F8CF40}">
      <dgm:prSet/>
      <dgm:spPr/>
      <dgm:t>
        <a:bodyPr/>
        <a:lstStyle/>
        <a:p>
          <a:endParaRPr lang="ca-ES"/>
        </a:p>
      </dgm:t>
    </dgm:pt>
    <dgm:pt modelId="{67765BD4-AC77-485B-9AD7-078744958A46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Proposta d’accions de reducció del consum energètic</a:t>
          </a:r>
          <a:endParaRPr lang="ca-E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E55247B-7BEC-4920-963E-0563C7DF770D}" type="parTrans" cxnId="{2B0471B3-6B6C-4136-B2D8-E878167C8075}">
      <dgm:prSet/>
      <dgm:spPr/>
      <dgm:t>
        <a:bodyPr/>
        <a:lstStyle/>
        <a:p>
          <a:endParaRPr lang="ca-ES"/>
        </a:p>
      </dgm:t>
    </dgm:pt>
    <dgm:pt modelId="{E533B2BB-7D8F-4BE3-9B57-067DE5712F89}" type="sibTrans" cxnId="{2B0471B3-6B6C-4136-B2D8-E878167C8075}">
      <dgm:prSet/>
      <dgm:spPr/>
      <dgm:t>
        <a:bodyPr/>
        <a:lstStyle/>
        <a:p>
          <a:endParaRPr lang="ca-ES"/>
        </a:p>
      </dgm:t>
    </dgm:pt>
    <dgm:pt modelId="{6571E6CC-5650-4426-A74E-AACB5F632AC6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Distribució horària de consums segons mes i setmana</a:t>
          </a:r>
        </a:p>
      </dgm:t>
    </dgm:pt>
    <dgm:pt modelId="{D2BE13D8-ECFD-4139-B455-143DB761D1CC}" type="parTrans" cxnId="{9DB1F41C-0F2E-4A46-9867-F19815FD8497}">
      <dgm:prSet/>
      <dgm:spPr/>
      <dgm:t>
        <a:bodyPr/>
        <a:lstStyle/>
        <a:p>
          <a:endParaRPr lang="ca-ES"/>
        </a:p>
      </dgm:t>
    </dgm:pt>
    <dgm:pt modelId="{DC8A6515-61A5-414D-8523-D4BC031CD045}" type="sibTrans" cxnId="{9DB1F41C-0F2E-4A46-9867-F19815FD8497}">
      <dgm:prSet/>
      <dgm:spPr/>
      <dgm:t>
        <a:bodyPr/>
        <a:lstStyle/>
        <a:p>
          <a:endParaRPr lang="ca-ES"/>
        </a:p>
      </dgm:t>
    </dgm:pt>
    <dgm:pt modelId="{718B2AFF-57A6-4582-9D72-68D934C2E163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Distribució dels consums segons activitat</a:t>
          </a:r>
        </a:p>
      </dgm:t>
    </dgm:pt>
    <dgm:pt modelId="{F4876999-C9A8-4449-B4B1-7050C7962208}" type="parTrans" cxnId="{57CE5972-F2B7-4C0E-90FF-FB245196E52A}">
      <dgm:prSet/>
      <dgm:spPr/>
      <dgm:t>
        <a:bodyPr/>
        <a:lstStyle/>
        <a:p>
          <a:endParaRPr lang="ca-ES"/>
        </a:p>
      </dgm:t>
    </dgm:pt>
    <dgm:pt modelId="{8B1A4C82-1719-4530-A125-09E1DE2155FA}" type="sibTrans" cxnId="{57CE5972-F2B7-4C0E-90FF-FB245196E52A}">
      <dgm:prSet/>
      <dgm:spPr/>
      <dgm:t>
        <a:bodyPr/>
        <a:lstStyle/>
        <a:p>
          <a:endParaRPr lang="ca-ES"/>
        </a:p>
      </dgm:t>
    </dgm:pt>
    <dgm:pt modelId="{7DE346FF-B889-4A73-8BB4-AB87DA948458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Recull d’observacions i/o anomalies</a:t>
          </a:r>
        </a:p>
      </dgm:t>
    </dgm:pt>
    <dgm:pt modelId="{F6EB3449-0316-4614-9515-F144B55A3828}" type="parTrans" cxnId="{763CFECA-10CA-4B71-B4D0-8BBA1646AC0F}">
      <dgm:prSet/>
      <dgm:spPr/>
      <dgm:t>
        <a:bodyPr/>
        <a:lstStyle/>
        <a:p>
          <a:endParaRPr lang="ca-ES"/>
        </a:p>
      </dgm:t>
    </dgm:pt>
    <dgm:pt modelId="{08CC23A2-4BAC-4144-8791-08DDE33B9D5B}" type="sibTrans" cxnId="{763CFECA-10CA-4B71-B4D0-8BBA1646AC0F}">
      <dgm:prSet/>
      <dgm:spPr/>
      <dgm:t>
        <a:bodyPr/>
        <a:lstStyle/>
        <a:p>
          <a:endParaRPr lang="ca-ES"/>
        </a:p>
      </dgm:t>
    </dgm:pt>
    <dgm:pt modelId="{E7635B28-DB25-4CBB-B46A-278FFB7BD8D6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ca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Proposta d’accions de reducció del cost econòmic</a:t>
          </a:r>
        </a:p>
      </dgm:t>
    </dgm:pt>
    <dgm:pt modelId="{3E104955-ADAD-4C6B-B9ED-9F03D548CE15}" type="parTrans" cxnId="{53651B20-543E-48D9-B684-E008D3E733F7}">
      <dgm:prSet/>
      <dgm:spPr/>
      <dgm:t>
        <a:bodyPr/>
        <a:lstStyle/>
        <a:p>
          <a:endParaRPr lang="ca-ES"/>
        </a:p>
      </dgm:t>
    </dgm:pt>
    <dgm:pt modelId="{E79BEACB-C40D-4EA6-9468-101BCB2BE732}" type="sibTrans" cxnId="{53651B20-543E-48D9-B684-E008D3E733F7}">
      <dgm:prSet/>
      <dgm:spPr/>
      <dgm:t>
        <a:bodyPr/>
        <a:lstStyle/>
        <a:p>
          <a:endParaRPr lang="ca-ES"/>
        </a:p>
      </dgm:t>
    </dgm:pt>
    <dgm:pt modelId="{E373608C-FC81-4742-9977-871DB85CA466}" type="pres">
      <dgm:prSet presAssocID="{85ADCF52-BB03-413D-B751-06A2E138C25D}" presName="linear" presStyleCnt="0">
        <dgm:presLayoutVars>
          <dgm:animLvl val="lvl"/>
          <dgm:resizeHandles val="exact"/>
        </dgm:presLayoutVars>
      </dgm:prSet>
      <dgm:spPr/>
    </dgm:pt>
    <dgm:pt modelId="{B0AC4F37-F79D-4520-AA19-9F6AE6BDC5C2}" type="pres">
      <dgm:prSet presAssocID="{8633BF6A-8933-4C83-81B2-5CDC06F0237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DF035A9-4B9A-4C00-A1B1-35A183EE8BF6}" type="pres">
      <dgm:prSet presAssocID="{8633BF6A-8933-4C83-81B2-5CDC06F0237E}" presName="childText" presStyleLbl="revTx" presStyleIdx="0" presStyleCnt="2">
        <dgm:presLayoutVars>
          <dgm:bulletEnabled val="1"/>
        </dgm:presLayoutVars>
      </dgm:prSet>
      <dgm:spPr/>
    </dgm:pt>
    <dgm:pt modelId="{5A164CE6-E767-4CB4-944C-D241ED4F3D0A}" type="pres">
      <dgm:prSet presAssocID="{44440CB2-86B7-4AE6-93B1-0D371065EA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6A57C6-6597-48EC-93D2-081CEF4F915C}" type="pres">
      <dgm:prSet presAssocID="{44440CB2-86B7-4AE6-93B1-0D371065EA0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75D9701-60D2-41BE-BEA3-4D25A13C85EF}" srcId="{85ADCF52-BB03-413D-B751-06A2E138C25D}" destId="{44440CB2-86B7-4AE6-93B1-0D371065EA0D}" srcOrd="1" destOrd="0" parTransId="{52354FC3-3D5F-4F32-8C15-E9A0D392F78A}" sibTransId="{9920F58F-0323-490E-BA61-62AC3B2DE06A}"/>
    <dgm:cxn modelId="{9DB1F41C-0F2E-4A46-9867-F19815FD8497}" srcId="{44440CB2-86B7-4AE6-93B1-0D371065EA0D}" destId="{6571E6CC-5650-4426-A74E-AACB5F632AC6}" srcOrd="1" destOrd="0" parTransId="{D2BE13D8-ECFD-4139-B455-143DB761D1CC}" sibTransId="{DC8A6515-61A5-414D-8523-D4BC031CD045}"/>
    <dgm:cxn modelId="{53651B20-543E-48D9-B684-E008D3E733F7}" srcId="{44440CB2-86B7-4AE6-93B1-0D371065EA0D}" destId="{E7635B28-DB25-4CBB-B46A-278FFB7BD8D6}" srcOrd="4" destOrd="0" parTransId="{3E104955-ADAD-4C6B-B9ED-9F03D548CE15}" sibTransId="{E79BEACB-C40D-4EA6-9468-101BCB2BE732}"/>
    <dgm:cxn modelId="{49AA8D2F-90AE-4CAF-9318-A643D49D1A22}" type="presOf" srcId="{85ADCF52-BB03-413D-B751-06A2E138C25D}" destId="{E373608C-FC81-4742-9977-871DB85CA466}" srcOrd="0" destOrd="0" presId="urn:microsoft.com/office/officeart/2005/8/layout/vList2"/>
    <dgm:cxn modelId="{21F2CD36-A736-4E71-B79A-DFE622052F51}" type="presOf" srcId="{718B2AFF-57A6-4582-9D72-68D934C2E163}" destId="{B76A57C6-6597-48EC-93D2-081CEF4F915C}" srcOrd="0" destOrd="2" presId="urn:microsoft.com/office/officeart/2005/8/layout/vList2"/>
    <dgm:cxn modelId="{2FC76C39-A5AA-4FE9-B9C2-88254ED966A3}" type="presOf" srcId="{F105C5C5-8CC1-41FF-A83E-A8F77894ADBA}" destId="{DDF035A9-4B9A-4C00-A1B1-35A183EE8BF6}" srcOrd="0" destOrd="2" presId="urn:microsoft.com/office/officeart/2005/8/layout/vList2"/>
    <dgm:cxn modelId="{BA8F725E-F061-4522-8310-994E35D0ED06}" srcId="{44440CB2-86B7-4AE6-93B1-0D371065EA0D}" destId="{F619F731-E62B-494D-A883-A5AB32EF2177}" srcOrd="0" destOrd="0" parTransId="{2A8E84DD-5F65-4BD1-AB42-11AD30C70C9F}" sibTransId="{0A5A4650-9218-4FE4-8ECE-B61BF5DB7C45}"/>
    <dgm:cxn modelId="{85990145-723B-41D4-B202-35FF74F8CF40}" srcId="{8633BF6A-8933-4C83-81B2-5CDC06F0237E}" destId="{0E275BAB-1E5D-4531-A618-0A6D7055FC17}" srcOrd="3" destOrd="0" parTransId="{98F3B013-DC2C-47FB-ADB5-4A7D24971066}" sibTransId="{1DDB204B-A3B6-4DDC-AF23-AA77B63DFEA7}"/>
    <dgm:cxn modelId="{92080345-A5FE-44A9-92E0-73E81CBB2A95}" type="presOf" srcId="{F619F731-E62B-494D-A883-A5AB32EF2177}" destId="{B76A57C6-6597-48EC-93D2-081CEF4F915C}" srcOrd="0" destOrd="0" presId="urn:microsoft.com/office/officeart/2005/8/layout/vList2"/>
    <dgm:cxn modelId="{ED44C371-F900-4234-B0E9-766F20754F5A}" type="presOf" srcId="{44440CB2-86B7-4AE6-93B1-0D371065EA0D}" destId="{5A164CE6-E767-4CB4-944C-D241ED4F3D0A}" srcOrd="0" destOrd="0" presId="urn:microsoft.com/office/officeart/2005/8/layout/vList2"/>
    <dgm:cxn modelId="{57CE5972-F2B7-4C0E-90FF-FB245196E52A}" srcId="{44440CB2-86B7-4AE6-93B1-0D371065EA0D}" destId="{718B2AFF-57A6-4582-9D72-68D934C2E163}" srcOrd="2" destOrd="0" parTransId="{F4876999-C9A8-4449-B4B1-7050C7962208}" sibTransId="{8B1A4C82-1719-4530-A125-09E1DE2155FA}"/>
    <dgm:cxn modelId="{E3198C53-5321-470E-8CF8-3C269CBDFBEB}" srcId="{8633BF6A-8933-4C83-81B2-5CDC06F0237E}" destId="{7E9B7359-4F98-4A7A-8446-AB0B90020380}" srcOrd="1" destOrd="0" parTransId="{B94B13E9-73B6-4AEA-9E61-B01C274680CC}" sibTransId="{E57F65C7-897B-4D3A-8F30-6DBA3CC2C6D6}"/>
    <dgm:cxn modelId="{74756854-F73B-4CB5-AFB9-49392A3E6501}" type="presOf" srcId="{0E275BAB-1E5D-4531-A618-0A6D7055FC17}" destId="{DDF035A9-4B9A-4C00-A1B1-35A183EE8BF6}" srcOrd="0" destOrd="3" presId="urn:microsoft.com/office/officeart/2005/8/layout/vList2"/>
    <dgm:cxn modelId="{9325FC82-2C92-4D0F-B75B-DF485B27E7D9}" type="presOf" srcId="{67765BD4-AC77-485B-9AD7-078744958A46}" destId="{DDF035A9-4B9A-4C00-A1B1-35A183EE8BF6}" srcOrd="0" destOrd="4" presId="urn:microsoft.com/office/officeart/2005/8/layout/vList2"/>
    <dgm:cxn modelId="{067C6C98-7600-4117-B37D-73275754C910}" type="presOf" srcId="{E7635B28-DB25-4CBB-B46A-278FFB7BD8D6}" destId="{B76A57C6-6597-48EC-93D2-081CEF4F915C}" srcOrd="0" destOrd="4" presId="urn:microsoft.com/office/officeart/2005/8/layout/vList2"/>
    <dgm:cxn modelId="{B56F139C-A59D-46CC-A1A7-542C171EFBCB}" type="presOf" srcId="{7DE346FF-B889-4A73-8BB4-AB87DA948458}" destId="{B76A57C6-6597-48EC-93D2-081CEF4F915C}" srcOrd="0" destOrd="3" presId="urn:microsoft.com/office/officeart/2005/8/layout/vList2"/>
    <dgm:cxn modelId="{D819B8A7-10F4-4EF8-84B2-26A6303C814E}" type="presOf" srcId="{7E9B7359-4F98-4A7A-8446-AB0B90020380}" destId="{DDF035A9-4B9A-4C00-A1B1-35A183EE8BF6}" srcOrd="0" destOrd="1" presId="urn:microsoft.com/office/officeart/2005/8/layout/vList2"/>
    <dgm:cxn modelId="{F3624AAD-44A2-403C-92E3-6C3090D3955D}" type="presOf" srcId="{8633BF6A-8933-4C83-81B2-5CDC06F0237E}" destId="{B0AC4F37-F79D-4520-AA19-9F6AE6BDC5C2}" srcOrd="0" destOrd="0" presId="urn:microsoft.com/office/officeart/2005/8/layout/vList2"/>
    <dgm:cxn modelId="{6EE1C1B0-B324-4D0E-979D-FFBD80387071}" type="presOf" srcId="{8307EB4A-AD59-4539-8C8E-B5D34EEC3023}" destId="{DDF035A9-4B9A-4C00-A1B1-35A183EE8BF6}" srcOrd="0" destOrd="0" presId="urn:microsoft.com/office/officeart/2005/8/layout/vList2"/>
    <dgm:cxn modelId="{853A6BB1-A8D2-4314-8037-8240725E8B66}" type="presOf" srcId="{6571E6CC-5650-4426-A74E-AACB5F632AC6}" destId="{B76A57C6-6597-48EC-93D2-081CEF4F915C}" srcOrd="0" destOrd="1" presId="urn:microsoft.com/office/officeart/2005/8/layout/vList2"/>
    <dgm:cxn modelId="{2B0471B3-6B6C-4136-B2D8-E878167C8075}" srcId="{8633BF6A-8933-4C83-81B2-5CDC06F0237E}" destId="{67765BD4-AC77-485B-9AD7-078744958A46}" srcOrd="4" destOrd="0" parTransId="{AE55247B-7BEC-4920-963E-0563C7DF770D}" sibTransId="{E533B2BB-7D8F-4BE3-9B57-067DE5712F89}"/>
    <dgm:cxn modelId="{F5FD77C3-6B78-4F53-AA23-277C401E5C58}" srcId="{8633BF6A-8933-4C83-81B2-5CDC06F0237E}" destId="{F105C5C5-8CC1-41FF-A83E-A8F77894ADBA}" srcOrd="2" destOrd="0" parTransId="{A3AF07CE-4153-4940-A52D-A755271A9F77}" sibTransId="{7E5B05E2-8644-42CB-A7BF-3ED6C8614092}"/>
    <dgm:cxn modelId="{763CFECA-10CA-4B71-B4D0-8BBA1646AC0F}" srcId="{44440CB2-86B7-4AE6-93B1-0D371065EA0D}" destId="{7DE346FF-B889-4A73-8BB4-AB87DA948458}" srcOrd="3" destOrd="0" parTransId="{F6EB3449-0316-4614-9515-F144B55A3828}" sibTransId="{08CC23A2-4BAC-4144-8791-08DDE33B9D5B}"/>
    <dgm:cxn modelId="{6433A2DF-E1D8-4C58-A2BF-84B250959FC7}" srcId="{85ADCF52-BB03-413D-B751-06A2E138C25D}" destId="{8633BF6A-8933-4C83-81B2-5CDC06F0237E}" srcOrd="0" destOrd="0" parTransId="{387FE9DD-4CFA-4835-9DB3-C4BF871A2AEE}" sibTransId="{41EC9CAE-3105-4B6C-9F4F-26D029341B99}"/>
    <dgm:cxn modelId="{CE4FD8E1-E761-4BF8-885A-DAADC13913F8}" srcId="{8633BF6A-8933-4C83-81B2-5CDC06F0237E}" destId="{8307EB4A-AD59-4539-8C8E-B5D34EEC3023}" srcOrd="0" destOrd="0" parTransId="{2A2563E9-24CB-4932-ACC1-DC94A355FD98}" sibTransId="{74A9117D-EFC4-4999-BFD7-180E79FA432C}"/>
    <dgm:cxn modelId="{4B67CFF1-F55D-471D-A349-B84B7C4A8D89}" type="presParOf" srcId="{E373608C-FC81-4742-9977-871DB85CA466}" destId="{B0AC4F37-F79D-4520-AA19-9F6AE6BDC5C2}" srcOrd="0" destOrd="0" presId="urn:microsoft.com/office/officeart/2005/8/layout/vList2"/>
    <dgm:cxn modelId="{0723E1FA-7CC7-4480-93F0-86FE9B834801}" type="presParOf" srcId="{E373608C-FC81-4742-9977-871DB85CA466}" destId="{DDF035A9-4B9A-4C00-A1B1-35A183EE8BF6}" srcOrd="1" destOrd="0" presId="urn:microsoft.com/office/officeart/2005/8/layout/vList2"/>
    <dgm:cxn modelId="{4B3DABD6-31E5-4666-BFA9-5A9A81BBEEAF}" type="presParOf" srcId="{E373608C-FC81-4742-9977-871DB85CA466}" destId="{5A164CE6-E767-4CB4-944C-D241ED4F3D0A}" srcOrd="2" destOrd="0" presId="urn:microsoft.com/office/officeart/2005/8/layout/vList2"/>
    <dgm:cxn modelId="{3BA3F0D6-96DA-416D-932D-FCED16FBC562}" type="presParOf" srcId="{E373608C-FC81-4742-9977-871DB85CA466}" destId="{B76A57C6-6597-48EC-93D2-081CEF4F915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E2765F-314A-4842-BFA1-1082D4B75EBB}" type="doc">
      <dgm:prSet loTypeId="urn:microsoft.com/office/officeart/2005/8/layout/h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ca-ES"/>
        </a:p>
      </dgm:t>
    </dgm:pt>
    <dgm:pt modelId="{38726E49-DA43-4134-80D4-4A4E1C382227}">
      <dgm:prSet phldrT="[Text]"/>
      <dgm:spPr/>
      <dgm:t>
        <a:bodyPr/>
        <a:lstStyle/>
        <a:p>
          <a:r>
            <a:rPr lang="es-ES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Flexibilitat</a:t>
          </a:r>
          <a:endParaRPr lang="ca-E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0CF09E8-8F02-4325-8850-4B0B679FD716}" type="parTrans" cxnId="{6ECF939E-6CF6-4C07-A67A-AD59DCE654F6}">
      <dgm:prSet/>
      <dgm:spPr/>
      <dgm:t>
        <a:bodyPr/>
        <a:lstStyle/>
        <a:p>
          <a:endParaRPr lang="ca-ES"/>
        </a:p>
      </dgm:t>
    </dgm:pt>
    <dgm:pt modelId="{8688B662-55BC-4B80-B9D2-216AF372843A}" type="sibTrans" cxnId="{6ECF939E-6CF6-4C07-A67A-AD59DCE654F6}">
      <dgm:prSet/>
      <dgm:spPr/>
      <dgm:t>
        <a:bodyPr/>
        <a:lstStyle/>
        <a:p>
          <a:endParaRPr lang="ca-ES"/>
        </a:p>
      </dgm:t>
    </dgm:pt>
    <dgm:pt modelId="{A29763B7-EEAB-44C5-8AC2-C3A9311B9B71}">
      <dgm:prSet phldrT="[Text]" custT="1"/>
      <dgm:spPr/>
      <dgm:t>
        <a:bodyPr/>
        <a:lstStyle/>
        <a:p>
          <a:r>
            <a:rPr lang="ca-E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Gestionar la injecció d’energia elèctrica</a:t>
          </a:r>
        </a:p>
      </dgm:t>
    </dgm:pt>
    <dgm:pt modelId="{EF37DA25-68CC-4254-9A20-D6DB543FB309}" type="parTrans" cxnId="{73BE7D83-71A8-42CD-A413-CD9E3F632074}">
      <dgm:prSet/>
      <dgm:spPr/>
      <dgm:t>
        <a:bodyPr/>
        <a:lstStyle/>
        <a:p>
          <a:endParaRPr lang="ca-ES"/>
        </a:p>
      </dgm:t>
    </dgm:pt>
    <dgm:pt modelId="{4B4C735D-83C0-4F61-A387-D63DAA6C94DD}" type="sibTrans" cxnId="{73BE7D83-71A8-42CD-A413-CD9E3F632074}">
      <dgm:prSet/>
      <dgm:spPr/>
      <dgm:t>
        <a:bodyPr/>
        <a:lstStyle/>
        <a:p>
          <a:endParaRPr lang="ca-ES"/>
        </a:p>
      </dgm:t>
    </dgm:pt>
    <dgm:pt modelId="{1940386E-2A6F-435B-BA78-D5EA1534587C}">
      <dgm:prSet phldrT="[Text]"/>
      <dgm:spPr/>
      <dgm:t>
        <a:bodyPr/>
        <a:lstStyle/>
        <a:p>
          <a:r>
            <a:rPr lang="es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Agregador </a:t>
          </a:r>
          <a:r>
            <a:rPr lang="es-ES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independent</a:t>
          </a:r>
          <a:endParaRPr lang="ca-E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8FCF2C14-FCA5-4CFE-AFAF-EF2192EEED4C}" type="parTrans" cxnId="{64B578AB-C5F4-4EC4-9E84-1B19AC1A1566}">
      <dgm:prSet/>
      <dgm:spPr/>
      <dgm:t>
        <a:bodyPr/>
        <a:lstStyle/>
        <a:p>
          <a:endParaRPr lang="ca-ES"/>
        </a:p>
      </dgm:t>
    </dgm:pt>
    <dgm:pt modelId="{034AAF01-CDE1-4137-B16B-35587008F3E8}" type="sibTrans" cxnId="{64B578AB-C5F4-4EC4-9E84-1B19AC1A1566}">
      <dgm:prSet/>
      <dgm:spPr/>
      <dgm:t>
        <a:bodyPr/>
        <a:lstStyle/>
        <a:p>
          <a:endParaRPr lang="ca-ES"/>
        </a:p>
      </dgm:t>
    </dgm:pt>
    <dgm:pt modelId="{0FD80A84-F6A7-41D7-8D34-2BEBED05006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Nou agent</a:t>
          </a:r>
        </a:p>
      </dgm:t>
    </dgm:pt>
    <dgm:pt modelId="{CF847FB6-3699-4DF4-85E0-07A62486FEEF}" type="parTrans" cxnId="{138B6864-1DA2-4272-8488-E88602B08D8C}">
      <dgm:prSet/>
      <dgm:spPr/>
      <dgm:t>
        <a:bodyPr/>
        <a:lstStyle/>
        <a:p>
          <a:endParaRPr lang="ca-ES"/>
        </a:p>
      </dgm:t>
    </dgm:pt>
    <dgm:pt modelId="{766A91B9-DC03-48B7-A0FC-AAAAB1AEA379}" type="sibTrans" cxnId="{138B6864-1DA2-4272-8488-E88602B08D8C}">
      <dgm:prSet/>
      <dgm:spPr/>
      <dgm:t>
        <a:bodyPr/>
        <a:lstStyle/>
        <a:p>
          <a:endParaRPr lang="ca-ES"/>
        </a:p>
      </dgm:t>
    </dgm:pt>
    <dgm:pt modelId="{0A28EA77-5656-4690-9742-5A694C67B48D}">
      <dgm:prSet phldrT="[Text]"/>
      <dgm:spPr/>
      <dgm:t>
        <a:bodyPr/>
        <a:lstStyle/>
        <a:p>
          <a:r>
            <a:rPr lang="es-ES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Mercats</a:t>
          </a:r>
          <a:r>
            <a:rPr lang="es-E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balanç</a:t>
          </a:r>
          <a:endParaRPr lang="ca-ES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5266AD4-0428-42EA-8BFA-51D6422113F7}" type="parTrans" cxnId="{1F76419F-5F5B-456F-AFA3-CA62BFFF79E0}">
      <dgm:prSet/>
      <dgm:spPr/>
      <dgm:t>
        <a:bodyPr/>
        <a:lstStyle/>
        <a:p>
          <a:endParaRPr lang="ca-ES"/>
        </a:p>
      </dgm:t>
    </dgm:pt>
    <dgm:pt modelId="{6C86A91D-465C-49D8-890A-29574FAEE22C}" type="sibTrans" cxnId="{1F76419F-5F5B-456F-AFA3-CA62BFFF79E0}">
      <dgm:prSet/>
      <dgm:spPr/>
      <dgm:t>
        <a:bodyPr/>
        <a:lstStyle/>
        <a:p>
          <a:endParaRPr lang="ca-ES"/>
        </a:p>
      </dgm:t>
    </dgm:pt>
    <dgm:pt modelId="{E15116D5-2605-4F17-979C-384878856D1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Mecanismes gestionats per REE</a:t>
          </a:r>
          <a:endParaRPr lang="ca-ES" sz="1600"/>
        </a:p>
      </dgm:t>
    </dgm:pt>
    <dgm:pt modelId="{38B3B91D-797E-4219-9325-018E118CBDE6}" type="parTrans" cxnId="{B6ACB068-A400-4233-86EE-70ED035A3DA5}">
      <dgm:prSet/>
      <dgm:spPr/>
      <dgm:t>
        <a:bodyPr/>
        <a:lstStyle/>
        <a:p>
          <a:endParaRPr lang="ca-ES"/>
        </a:p>
      </dgm:t>
    </dgm:pt>
    <dgm:pt modelId="{F50700B2-D665-4208-827C-E4A8235599CB}" type="sibTrans" cxnId="{B6ACB068-A400-4233-86EE-70ED035A3DA5}">
      <dgm:prSet/>
      <dgm:spPr/>
      <dgm:t>
        <a:bodyPr/>
        <a:lstStyle/>
        <a:p>
          <a:endParaRPr lang="ca-ES"/>
        </a:p>
      </dgm:t>
    </dgm:pt>
    <dgm:pt modelId="{AA467877-A9A3-4EC7-A6A9-77D4B931C43C}">
      <dgm:prSet phldrT="[Text]" custT="1"/>
      <dgm:spPr/>
      <dgm:t>
        <a:bodyPr/>
        <a:lstStyle/>
        <a:p>
          <a:r>
            <a:rPr lang="ca-E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Instal·lació de generació, demanda de consumidors o l’emmagatzematge d’energia</a:t>
          </a:r>
        </a:p>
      </dgm:t>
    </dgm:pt>
    <dgm:pt modelId="{6631C3D2-8CED-404A-AE51-B9705C28D23D}" type="parTrans" cxnId="{A9E1337E-AA23-43E7-91BA-E925BA570B95}">
      <dgm:prSet/>
      <dgm:spPr/>
    </dgm:pt>
    <dgm:pt modelId="{C40E4457-1D82-4A3F-AB6D-34FDF1367D46}" type="sibTrans" cxnId="{A9E1337E-AA23-43E7-91BA-E925BA570B95}">
      <dgm:prSet/>
      <dgm:spPr/>
    </dgm:pt>
    <dgm:pt modelId="{12B8BBBD-0178-48EB-84F2-91A2217DB265}">
      <dgm:prSet phldrT="[Text]" custT="1"/>
      <dgm:spPr/>
      <dgm:t>
        <a:bodyPr/>
        <a:lstStyle/>
        <a:p>
          <a:r>
            <a:rPr lang="ca-E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Senyal extern (un preu o una activació directa)</a:t>
          </a:r>
        </a:p>
      </dgm:t>
    </dgm:pt>
    <dgm:pt modelId="{7A83B546-6D27-433D-BC15-5AB8EA3CAA08}" type="parTrans" cxnId="{E12272CB-A809-42B7-9B6E-24E0B219E938}">
      <dgm:prSet/>
      <dgm:spPr/>
    </dgm:pt>
    <dgm:pt modelId="{2A1B1219-A2F9-4FEB-AEE5-232D6D0EC9BD}" type="sibTrans" cxnId="{E12272CB-A809-42B7-9B6E-24E0B219E938}">
      <dgm:prSet/>
      <dgm:spPr/>
    </dgm:pt>
    <dgm:pt modelId="{61511179-4D9B-4EEA-B9C2-515AFC05F8B3}">
      <dgm:prSet phldrT="[Text]" custT="1"/>
      <dgm:spPr/>
      <dgm:t>
        <a:bodyPr/>
        <a:lstStyle/>
        <a:p>
          <a:r>
            <a:rPr lang="ca-E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Optimització de costos i/o ingressos energètics, i oferir serveis al sistema elèctric.</a:t>
          </a:r>
        </a:p>
      </dgm:t>
    </dgm:pt>
    <dgm:pt modelId="{CF2978A5-9757-442A-8E43-3680347A9986}" type="parTrans" cxnId="{BDC316B6-1717-4F5A-B40F-FC8073986AE4}">
      <dgm:prSet/>
      <dgm:spPr/>
    </dgm:pt>
    <dgm:pt modelId="{05684FD8-F66C-43EC-A366-1000173E7D05}" type="sibTrans" cxnId="{BDC316B6-1717-4F5A-B40F-FC8073986AE4}">
      <dgm:prSet/>
      <dgm:spPr/>
    </dgm:pt>
    <dgm:pt modelId="{38CD2B43-763C-47D6-8A24-8FDD64A210F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Agregació de la demanda amb independència de la comercialitzadora</a:t>
          </a:r>
        </a:p>
      </dgm:t>
    </dgm:pt>
    <dgm:pt modelId="{1D88B04D-D514-42F4-BC41-B8DA90A7BFC3}" type="parTrans" cxnId="{284E2946-2817-4126-AEED-6F607EFE972F}">
      <dgm:prSet/>
      <dgm:spPr/>
    </dgm:pt>
    <dgm:pt modelId="{6F69EF77-5D7E-4C83-976A-EDCDB8502247}" type="sibTrans" cxnId="{284E2946-2817-4126-AEED-6F607EFE972F}">
      <dgm:prSet/>
      <dgm:spPr/>
    </dgm:pt>
    <dgm:pt modelId="{EEE7C385-FA9E-41C9-ADC2-9DEDEAACB67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Petits consumidors</a:t>
          </a:r>
        </a:p>
      </dgm:t>
    </dgm:pt>
    <dgm:pt modelId="{99142F6C-C856-48E5-8AAE-77DE64B7B68A}" type="parTrans" cxnId="{81F3CB46-58A4-48F3-B96C-E30B4B50CC28}">
      <dgm:prSet/>
      <dgm:spPr/>
    </dgm:pt>
    <dgm:pt modelId="{08AFF978-2DF4-40F3-A349-CB059FEEAFDB}" type="sibTrans" cxnId="{81F3CB46-58A4-48F3-B96C-E30B4B50CC28}">
      <dgm:prSet/>
      <dgm:spPr/>
    </dgm:pt>
    <dgm:pt modelId="{4B09D055-EE8B-4F34-9BE1-15193A669D2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Augmentar grau de competència en el mercat</a:t>
          </a:r>
        </a:p>
      </dgm:t>
    </dgm:pt>
    <dgm:pt modelId="{53B22C6F-A69B-4E7F-8771-F3B683DAC61B}" type="parTrans" cxnId="{E45D1469-ABCF-43F6-A952-B5EE2C2EF41B}">
      <dgm:prSet/>
      <dgm:spPr/>
    </dgm:pt>
    <dgm:pt modelId="{7517C16D-05B6-41CC-95F2-13F964871E13}" type="sibTrans" cxnId="{E45D1469-ABCF-43F6-A952-B5EE2C2EF41B}">
      <dgm:prSet/>
      <dgm:spPr/>
    </dgm:pt>
    <dgm:pt modelId="{95BEDA49-2BA9-4175-8D61-BC4869715C9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Figura en desenvolupament normatiu – la demanda pot participar en els mercats de balanç a través de comercialitzadora</a:t>
          </a:r>
        </a:p>
      </dgm:t>
    </dgm:pt>
    <dgm:pt modelId="{48A71AA1-78B6-41DF-80AE-0239FDD1AA6F}" type="parTrans" cxnId="{E3DC7E70-90F5-4A9E-A0BB-80596FA281C1}">
      <dgm:prSet/>
      <dgm:spPr/>
    </dgm:pt>
    <dgm:pt modelId="{F1697A03-46DC-4C70-AE23-774822C0654D}" type="sibTrans" cxnId="{E3DC7E70-90F5-4A9E-A0BB-80596FA281C1}">
      <dgm:prSet/>
      <dgm:spPr/>
    </dgm:pt>
    <dgm:pt modelId="{351443DA-BE1D-4D16-B048-B8AAAB5D0CF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Mantenir equilibri  entre demanda i generació (curt termini)</a:t>
          </a:r>
        </a:p>
      </dgm:t>
    </dgm:pt>
    <dgm:pt modelId="{9DDEDCF6-84B5-4E4E-ABF5-5F2FE74E3951}" type="parTrans" cxnId="{C9557A73-5F56-47EF-8A1E-79C4A429311F}">
      <dgm:prSet/>
      <dgm:spPr/>
    </dgm:pt>
    <dgm:pt modelId="{B5AAC107-106E-4042-A7AE-B680C4575980}" type="sibTrans" cxnId="{C9557A73-5F56-47EF-8A1E-79C4A429311F}">
      <dgm:prSet/>
      <dgm:spPr/>
    </dgm:pt>
    <dgm:pt modelId="{DD06FD08-F4BA-46A8-808C-ED26016A283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Garantir un subministrament adequat al consumidor</a:t>
          </a:r>
        </a:p>
      </dgm:t>
    </dgm:pt>
    <dgm:pt modelId="{66AEFF29-0EF3-4C85-AB8E-7738158631F3}" type="parTrans" cxnId="{1D4E3E15-A451-403D-85D6-04ED0EC597A3}">
      <dgm:prSet/>
      <dgm:spPr/>
    </dgm:pt>
    <dgm:pt modelId="{8575DD29-B949-4D65-A2F4-75FB7C29E8F6}" type="sibTrans" cxnId="{1D4E3E15-A451-403D-85D6-04ED0EC597A3}">
      <dgm:prSet/>
      <dgm:spPr/>
    </dgm:pt>
    <dgm:pt modelId="{D949D77F-CB4F-428D-8DDE-CF6A67C157A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 mercats existents:</a:t>
          </a:r>
        </a:p>
      </dgm:t>
    </dgm:pt>
    <dgm:pt modelId="{A0817BA3-FBB6-4D78-94DE-B82CE23ACB79}" type="parTrans" cxnId="{ADDD0399-055F-4C8B-8351-EA0003B3D46B}">
      <dgm:prSet/>
      <dgm:spPr/>
    </dgm:pt>
    <dgm:pt modelId="{5041A4E6-60FB-4241-8D4F-A215F8C0D574}" type="sibTrans" cxnId="{ADDD0399-055F-4C8B-8351-EA0003B3D46B}">
      <dgm:prSet/>
      <dgm:spPr/>
    </dgm:pt>
    <dgm:pt modelId="{CE577F55-2D8C-46B8-8DFC-CC54A95D972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Regulació secundària</a:t>
          </a:r>
        </a:p>
      </dgm:t>
    </dgm:pt>
    <dgm:pt modelId="{1783B87A-498F-42A2-B233-AC500CA46AAB}" type="parTrans" cxnId="{C215A299-CCEF-4A55-96EE-F975C80FCB60}">
      <dgm:prSet/>
      <dgm:spPr/>
    </dgm:pt>
    <dgm:pt modelId="{D4C014D4-4C14-47CD-A65A-CA3137011A30}" type="sibTrans" cxnId="{C215A299-CCEF-4A55-96EE-F975C80FCB60}">
      <dgm:prSet/>
      <dgm:spPr/>
    </dgm:pt>
    <dgm:pt modelId="{EFAE42A8-52A0-4058-A1C7-FB4126F6035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Regulació terciària</a:t>
          </a:r>
        </a:p>
      </dgm:t>
    </dgm:pt>
    <dgm:pt modelId="{DA519714-EF73-4506-AE89-324C10EB992B}" type="parTrans" cxnId="{37799FF3-DB0D-436E-BB75-CEB092955890}">
      <dgm:prSet/>
      <dgm:spPr/>
    </dgm:pt>
    <dgm:pt modelId="{0AB51CAC-6F46-49AC-B287-D5BBF452B50E}" type="sibTrans" cxnId="{37799FF3-DB0D-436E-BB75-CEB092955890}">
      <dgm:prSet/>
      <dgm:spPr/>
    </dgm:pt>
    <dgm:pt modelId="{7F34757D-B771-4453-A62A-F85BFAAE52A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a-ES" sz="16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Reserves de substitució</a:t>
          </a:r>
        </a:p>
      </dgm:t>
    </dgm:pt>
    <dgm:pt modelId="{20047B26-B026-43CE-9F4A-D8FD9FD45D34}" type="parTrans" cxnId="{A6CC9C6E-A01B-4BB2-A4B9-93177255BD78}">
      <dgm:prSet/>
      <dgm:spPr/>
    </dgm:pt>
    <dgm:pt modelId="{CEBA9D92-AFED-4F80-A030-89EC10940DF2}" type="sibTrans" cxnId="{A6CC9C6E-A01B-4BB2-A4B9-93177255BD78}">
      <dgm:prSet/>
      <dgm:spPr/>
    </dgm:pt>
    <dgm:pt modelId="{6DFCBC69-B04D-4840-9649-094864BC275A}" type="pres">
      <dgm:prSet presAssocID="{08E2765F-314A-4842-BFA1-1082D4B75EBB}" presName="Name0" presStyleCnt="0">
        <dgm:presLayoutVars>
          <dgm:dir/>
          <dgm:animLvl val="lvl"/>
          <dgm:resizeHandles val="exact"/>
        </dgm:presLayoutVars>
      </dgm:prSet>
      <dgm:spPr/>
    </dgm:pt>
    <dgm:pt modelId="{46B0DCAE-D615-4416-87BF-F0B371707138}" type="pres">
      <dgm:prSet presAssocID="{38726E49-DA43-4134-80D4-4A4E1C382227}" presName="composite" presStyleCnt="0"/>
      <dgm:spPr/>
    </dgm:pt>
    <dgm:pt modelId="{2E3D5754-402F-410B-9AAB-E8FA7E6F0EBE}" type="pres">
      <dgm:prSet presAssocID="{38726E49-DA43-4134-80D4-4A4E1C38222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311A08B-7A2B-4817-8A96-ACD3AC401784}" type="pres">
      <dgm:prSet presAssocID="{38726E49-DA43-4134-80D4-4A4E1C382227}" presName="desTx" presStyleLbl="alignAccFollowNode1" presStyleIdx="0" presStyleCnt="3">
        <dgm:presLayoutVars>
          <dgm:bulletEnabled val="1"/>
        </dgm:presLayoutVars>
      </dgm:prSet>
      <dgm:spPr/>
    </dgm:pt>
    <dgm:pt modelId="{AAA38685-C33F-421C-937F-7780D1C22276}" type="pres">
      <dgm:prSet presAssocID="{8688B662-55BC-4B80-B9D2-216AF372843A}" presName="space" presStyleCnt="0"/>
      <dgm:spPr/>
    </dgm:pt>
    <dgm:pt modelId="{F1B860D1-BB50-45AA-BAC2-63E2AC3C4AF5}" type="pres">
      <dgm:prSet presAssocID="{1940386E-2A6F-435B-BA78-D5EA1534587C}" presName="composite" presStyleCnt="0"/>
      <dgm:spPr/>
    </dgm:pt>
    <dgm:pt modelId="{BDB52270-722A-4536-A2D8-4BAB01AFDF9B}" type="pres">
      <dgm:prSet presAssocID="{1940386E-2A6F-435B-BA78-D5EA1534587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3E6CE80-9E3B-4047-B6D8-088607888490}" type="pres">
      <dgm:prSet presAssocID="{1940386E-2A6F-435B-BA78-D5EA1534587C}" presName="desTx" presStyleLbl="alignAccFollowNode1" presStyleIdx="1" presStyleCnt="3">
        <dgm:presLayoutVars>
          <dgm:bulletEnabled val="1"/>
        </dgm:presLayoutVars>
      </dgm:prSet>
      <dgm:spPr/>
    </dgm:pt>
    <dgm:pt modelId="{E929557C-760F-4179-BE30-EA5163B51E95}" type="pres">
      <dgm:prSet presAssocID="{034AAF01-CDE1-4137-B16B-35587008F3E8}" presName="space" presStyleCnt="0"/>
      <dgm:spPr/>
    </dgm:pt>
    <dgm:pt modelId="{E30B8E31-DFC8-464C-A83F-88282D4B0B96}" type="pres">
      <dgm:prSet presAssocID="{0A28EA77-5656-4690-9742-5A694C67B48D}" presName="composite" presStyleCnt="0"/>
      <dgm:spPr/>
    </dgm:pt>
    <dgm:pt modelId="{0ED1B97E-DCF4-4BB3-891E-7BEBD31D1012}" type="pres">
      <dgm:prSet presAssocID="{0A28EA77-5656-4690-9742-5A694C67B48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05A943C-5636-4110-8A6F-5D85D2099255}" type="pres">
      <dgm:prSet presAssocID="{0A28EA77-5656-4690-9742-5A694C67B48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C83C60B-F01E-4236-8839-4CEE9D1A3E02}" type="presOf" srcId="{0A28EA77-5656-4690-9742-5A694C67B48D}" destId="{0ED1B97E-DCF4-4BB3-891E-7BEBD31D1012}" srcOrd="0" destOrd="0" presId="urn:microsoft.com/office/officeart/2005/8/layout/hList1"/>
    <dgm:cxn modelId="{1D4E3E15-A451-403D-85D6-04ED0EC597A3}" srcId="{0A28EA77-5656-4690-9742-5A694C67B48D}" destId="{DD06FD08-F4BA-46A8-808C-ED26016A2831}" srcOrd="2" destOrd="0" parTransId="{66AEFF29-0EF3-4C85-AB8E-7738158631F3}" sibTransId="{8575DD29-B949-4D65-A2F4-75FB7C29E8F6}"/>
    <dgm:cxn modelId="{27BAD417-0BC7-442E-8FDA-C373074D7E8D}" type="presOf" srcId="{351443DA-BE1D-4D16-B048-B8AAAB5D0CF8}" destId="{605A943C-5636-4110-8A6F-5D85D2099255}" srcOrd="0" destOrd="1" presId="urn:microsoft.com/office/officeart/2005/8/layout/hList1"/>
    <dgm:cxn modelId="{1193231B-AD89-4230-855B-7F20D4AB53B7}" type="presOf" srcId="{D949D77F-CB4F-428D-8DDE-CF6A67C157A9}" destId="{605A943C-5636-4110-8A6F-5D85D2099255}" srcOrd="0" destOrd="3" presId="urn:microsoft.com/office/officeart/2005/8/layout/hList1"/>
    <dgm:cxn modelId="{96726B26-0D5F-4AA1-8DEA-2738C64712A3}" type="presOf" srcId="{12B8BBBD-0178-48EB-84F2-91A2217DB265}" destId="{4311A08B-7A2B-4817-8A96-ACD3AC401784}" srcOrd="0" destOrd="2" presId="urn:microsoft.com/office/officeart/2005/8/layout/hList1"/>
    <dgm:cxn modelId="{722E3F33-D3AF-46B0-8875-F6D3956A4E1E}" type="presOf" srcId="{38726E49-DA43-4134-80D4-4A4E1C382227}" destId="{2E3D5754-402F-410B-9AAB-E8FA7E6F0EBE}" srcOrd="0" destOrd="0" presId="urn:microsoft.com/office/officeart/2005/8/layout/hList1"/>
    <dgm:cxn modelId="{82461C38-3C10-4B45-839F-6128A558E611}" type="presOf" srcId="{38CD2B43-763C-47D6-8A24-8FDD64A210F6}" destId="{B3E6CE80-9E3B-4047-B6D8-088607888490}" srcOrd="0" destOrd="1" presId="urn:microsoft.com/office/officeart/2005/8/layout/hList1"/>
    <dgm:cxn modelId="{CD0C563B-C673-4D80-8AD4-4A181AAE810B}" type="presOf" srcId="{0FD80A84-F6A7-41D7-8D34-2BEBED050064}" destId="{B3E6CE80-9E3B-4047-B6D8-088607888490}" srcOrd="0" destOrd="0" presId="urn:microsoft.com/office/officeart/2005/8/layout/hList1"/>
    <dgm:cxn modelId="{138B6864-1DA2-4272-8488-E88602B08D8C}" srcId="{1940386E-2A6F-435B-BA78-D5EA1534587C}" destId="{0FD80A84-F6A7-41D7-8D34-2BEBED050064}" srcOrd="0" destOrd="0" parTransId="{CF847FB6-3699-4DF4-85E0-07A62486FEEF}" sibTransId="{766A91B9-DC03-48B7-A0FC-AAAAB1AEA379}"/>
    <dgm:cxn modelId="{284E2946-2817-4126-AEED-6F607EFE972F}" srcId="{1940386E-2A6F-435B-BA78-D5EA1534587C}" destId="{38CD2B43-763C-47D6-8A24-8FDD64A210F6}" srcOrd="1" destOrd="0" parTransId="{1D88B04D-D514-42F4-BC41-B8DA90A7BFC3}" sibTransId="{6F69EF77-5D7E-4C83-976A-EDCDB8502247}"/>
    <dgm:cxn modelId="{6EF5A146-9D0B-473D-B116-662EB721412A}" type="presOf" srcId="{A29763B7-EEAB-44C5-8AC2-C3A9311B9B71}" destId="{4311A08B-7A2B-4817-8A96-ACD3AC401784}" srcOrd="0" destOrd="0" presId="urn:microsoft.com/office/officeart/2005/8/layout/hList1"/>
    <dgm:cxn modelId="{81F3CB46-58A4-48F3-B96C-E30B4B50CC28}" srcId="{1940386E-2A6F-435B-BA78-D5EA1534587C}" destId="{EEE7C385-FA9E-41C9-ADC2-9DEDEAACB671}" srcOrd="2" destOrd="0" parTransId="{99142F6C-C856-48E5-8AAE-77DE64B7B68A}" sibTransId="{08AFF978-2DF4-40F3-A349-CB059FEEAFDB}"/>
    <dgm:cxn modelId="{B6ACB068-A400-4233-86EE-70ED035A3DA5}" srcId="{0A28EA77-5656-4690-9742-5A694C67B48D}" destId="{E15116D5-2605-4F17-979C-384878856D1E}" srcOrd="0" destOrd="0" parTransId="{38B3B91D-797E-4219-9325-018E118CBDE6}" sibTransId="{F50700B2-D665-4208-827C-E4A8235599CB}"/>
    <dgm:cxn modelId="{2C50E248-C65E-432A-941A-66A502EC8199}" type="presOf" srcId="{DD06FD08-F4BA-46A8-808C-ED26016A2831}" destId="{605A943C-5636-4110-8A6F-5D85D2099255}" srcOrd="0" destOrd="2" presId="urn:microsoft.com/office/officeart/2005/8/layout/hList1"/>
    <dgm:cxn modelId="{E45D1469-ABCF-43F6-A952-B5EE2C2EF41B}" srcId="{1940386E-2A6F-435B-BA78-D5EA1534587C}" destId="{4B09D055-EE8B-4F34-9BE1-15193A669D27}" srcOrd="3" destOrd="0" parTransId="{53B22C6F-A69B-4E7F-8771-F3B683DAC61B}" sibTransId="{7517C16D-05B6-41CC-95F2-13F964871E13}"/>
    <dgm:cxn modelId="{50B7914D-8A48-474A-B350-342264D44EFD}" type="presOf" srcId="{EEE7C385-FA9E-41C9-ADC2-9DEDEAACB671}" destId="{B3E6CE80-9E3B-4047-B6D8-088607888490}" srcOrd="0" destOrd="2" presId="urn:microsoft.com/office/officeart/2005/8/layout/hList1"/>
    <dgm:cxn modelId="{A6CC9C6E-A01B-4BB2-A4B9-93177255BD78}" srcId="{D949D77F-CB4F-428D-8DDE-CF6A67C157A9}" destId="{7F34757D-B771-4453-A62A-F85BFAAE52A4}" srcOrd="2" destOrd="0" parTransId="{20047B26-B026-43CE-9F4A-D8FD9FD45D34}" sibTransId="{CEBA9D92-AFED-4F80-A030-89EC10940DF2}"/>
    <dgm:cxn modelId="{AC4E6950-1567-4C39-BE53-549746843297}" type="presOf" srcId="{EFAE42A8-52A0-4058-A1C7-FB4126F60358}" destId="{605A943C-5636-4110-8A6F-5D85D2099255}" srcOrd="0" destOrd="5" presId="urn:microsoft.com/office/officeart/2005/8/layout/hList1"/>
    <dgm:cxn modelId="{E3DC7E70-90F5-4A9E-A0BB-80596FA281C1}" srcId="{1940386E-2A6F-435B-BA78-D5EA1534587C}" destId="{95BEDA49-2BA9-4175-8D61-BC4869715C9A}" srcOrd="4" destOrd="0" parTransId="{48A71AA1-78B6-41DF-80AE-0239FDD1AA6F}" sibTransId="{F1697A03-46DC-4C70-AE23-774822C0654D}"/>
    <dgm:cxn modelId="{C9557A73-5F56-47EF-8A1E-79C4A429311F}" srcId="{0A28EA77-5656-4690-9742-5A694C67B48D}" destId="{351443DA-BE1D-4D16-B048-B8AAAB5D0CF8}" srcOrd="1" destOrd="0" parTransId="{9DDEDCF6-84B5-4E4E-ABF5-5F2FE74E3951}" sibTransId="{B5AAC107-106E-4042-A7AE-B680C4575980}"/>
    <dgm:cxn modelId="{DC27307B-2700-4A23-9960-D835CEEA5BF1}" type="presOf" srcId="{4B09D055-EE8B-4F34-9BE1-15193A669D27}" destId="{B3E6CE80-9E3B-4047-B6D8-088607888490}" srcOrd="0" destOrd="3" presId="urn:microsoft.com/office/officeart/2005/8/layout/hList1"/>
    <dgm:cxn modelId="{0EF4047D-318E-4698-ADFC-45CC8079B0CC}" type="presOf" srcId="{E15116D5-2605-4F17-979C-384878856D1E}" destId="{605A943C-5636-4110-8A6F-5D85D2099255}" srcOrd="0" destOrd="0" presId="urn:microsoft.com/office/officeart/2005/8/layout/hList1"/>
    <dgm:cxn modelId="{A9E1337E-AA23-43E7-91BA-E925BA570B95}" srcId="{38726E49-DA43-4134-80D4-4A4E1C382227}" destId="{AA467877-A9A3-4EC7-A6A9-77D4B931C43C}" srcOrd="1" destOrd="0" parTransId="{6631C3D2-8CED-404A-AE51-B9705C28D23D}" sibTransId="{C40E4457-1D82-4A3F-AB6D-34FDF1367D46}"/>
    <dgm:cxn modelId="{73BE7D83-71A8-42CD-A413-CD9E3F632074}" srcId="{38726E49-DA43-4134-80D4-4A4E1C382227}" destId="{A29763B7-EEAB-44C5-8AC2-C3A9311B9B71}" srcOrd="0" destOrd="0" parTransId="{EF37DA25-68CC-4254-9A20-D6DB543FB309}" sibTransId="{4B4C735D-83C0-4F61-A387-D63DAA6C94DD}"/>
    <dgm:cxn modelId="{4B566186-4EE6-47A0-A89C-3BDCB68F4D44}" type="presOf" srcId="{1940386E-2A6F-435B-BA78-D5EA1534587C}" destId="{BDB52270-722A-4536-A2D8-4BAB01AFDF9B}" srcOrd="0" destOrd="0" presId="urn:microsoft.com/office/officeart/2005/8/layout/hList1"/>
    <dgm:cxn modelId="{E0FCD088-494B-4CC4-B304-55C4388137CC}" type="presOf" srcId="{95BEDA49-2BA9-4175-8D61-BC4869715C9A}" destId="{B3E6CE80-9E3B-4047-B6D8-088607888490}" srcOrd="0" destOrd="4" presId="urn:microsoft.com/office/officeart/2005/8/layout/hList1"/>
    <dgm:cxn modelId="{ADDD0399-055F-4C8B-8351-EA0003B3D46B}" srcId="{0A28EA77-5656-4690-9742-5A694C67B48D}" destId="{D949D77F-CB4F-428D-8DDE-CF6A67C157A9}" srcOrd="3" destOrd="0" parTransId="{A0817BA3-FBB6-4D78-94DE-B82CE23ACB79}" sibTransId="{5041A4E6-60FB-4241-8D4F-A215F8C0D574}"/>
    <dgm:cxn modelId="{C215A299-CCEF-4A55-96EE-F975C80FCB60}" srcId="{D949D77F-CB4F-428D-8DDE-CF6A67C157A9}" destId="{CE577F55-2D8C-46B8-8DFC-CC54A95D9725}" srcOrd="0" destOrd="0" parTransId="{1783B87A-498F-42A2-B233-AC500CA46AAB}" sibTransId="{D4C014D4-4C14-47CD-A65A-CA3137011A30}"/>
    <dgm:cxn modelId="{6ECF939E-6CF6-4C07-A67A-AD59DCE654F6}" srcId="{08E2765F-314A-4842-BFA1-1082D4B75EBB}" destId="{38726E49-DA43-4134-80D4-4A4E1C382227}" srcOrd="0" destOrd="0" parTransId="{F0CF09E8-8F02-4325-8850-4B0B679FD716}" sibTransId="{8688B662-55BC-4B80-B9D2-216AF372843A}"/>
    <dgm:cxn modelId="{1F76419F-5F5B-456F-AFA3-CA62BFFF79E0}" srcId="{08E2765F-314A-4842-BFA1-1082D4B75EBB}" destId="{0A28EA77-5656-4690-9742-5A694C67B48D}" srcOrd="2" destOrd="0" parTransId="{F5266AD4-0428-42EA-8BFA-51D6422113F7}" sibTransId="{6C86A91D-465C-49D8-890A-29574FAEE22C}"/>
    <dgm:cxn modelId="{CBEFD79F-4F14-43BB-AAD0-82772D7E6DFE}" type="presOf" srcId="{AA467877-A9A3-4EC7-A6A9-77D4B931C43C}" destId="{4311A08B-7A2B-4817-8A96-ACD3AC401784}" srcOrd="0" destOrd="1" presId="urn:microsoft.com/office/officeart/2005/8/layout/hList1"/>
    <dgm:cxn modelId="{A42207A3-7AB2-4012-8EFA-EA7D2368944B}" type="presOf" srcId="{08E2765F-314A-4842-BFA1-1082D4B75EBB}" destId="{6DFCBC69-B04D-4840-9649-094864BC275A}" srcOrd="0" destOrd="0" presId="urn:microsoft.com/office/officeart/2005/8/layout/hList1"/>
    <dgm:cxn modelId="{64B578AB-C5F4-4EC4-9E84-1B19AC1A1566}" srcId="{08E2765F-314A-4842-BFA1-1082D4B75EBB}" destId="{1940386E-2A6F-435B-BA78-D5EA1534587C}" srcOrd="1" destOrd="0" parTransId="{8FCF2C14-FCA5-4CFE-AFAF-EF2192EEED4C}" sibTransId="{034AAF01-CDE1-4137-B16B-35587008F3E8}"/>
    <dgm:cxn modelId="{BDC316B6-1717-4F5A-B40F-FC8073986AE4}" srcId="{38726E49-DA43-4134-80D4-4A4E1C382227}" destId="{61511179-4D9B-4EEA-B9C2-515AFC05F8B3}" srcOrd="3" destOrd="0" parTransId="{CF2978A5-9757-442A-8E43-3680347A9986}" sibTransId="{05684FD8-F66C-43EC-A366-1000173E7D05}"/>
    <dgm:cxn modelId="{E12272CB-A809-42B7-9B6E-24E0B219E938}" srcId="{38726E49-DA43-4134-80D4-4A4E1C382227}" destId="{12B8BBBD-0178-48EB-84F2-91A2217DB265}" srcOrd="2" destOrd="0" parTransId="{7A83B546-6D27-433D-BC15-5AB8EA3CAA08}" sibTransId="{2A1B1219-A2F9-4FEB-AEE5-232D6D0EC9BD}"/>
    <dgm:cxn modelId="{246E78D6-3303-400D-BDF2-C1928DB65D72}" type="presOf" srcId="{CE577F55-2D8C-46B8-8DFC-CC54A95D9725}" destId="{605A943C-5636-4110-8A6F-5D85D2099255}" srcOrd="0" destOrd="4" presId="urn:microsoft.com/office/officeart/2005/8/layout/hList1"/>
    <dgm:cxn modelId="{013FBAD8-18A2-447B-8642-E1C7F8224217}" type="presOf" srcId="{61511179-4D9B-4EEA-B9C2-515AFC05F8B3}" destId="{4311A08B-7A2B-4817-8A96-ACD3AC401784}" srcOrd="0" destOrd="3" presId="urn:microsoft.com/office/officeart/2005/8/layout/hList1"/>
    <dgm:cxn modelId="{82993EEB-E880-4BDC-BC47-951AEB7B7825}" type="presOf" srcId="{7F34757D-B771-4453-A62A-F85BFAAE52A4}" destId="{605A943C-5636-4110-8A6F-5D85D2099255}" srcOrd="0" destOrd="6" presId="urn:microsoft.com/office/officeart/2005/8/layout/hList1"/>
    <dgm:cxn modelId="{37799FF3-DB0D-436E-BB75-CEB092955890}" srcId="{D949D77F-CB4F-428D-8DDE-CF6A67C157A9}" destId="{EFAE42A8-52A0-4058-A1C7-FB4126F60358}" srcOrd="1" destOrd="0" parTransId="{DA519714-EF73-4506-AE89-324C10EB992B}" sibTransId="{0AB51CAC-6F46-49AC-B287-D5BBF452B50E}"/>
    <dgm:cxn modelId="{6097B5AA-244F-4407-A739-824722ED6A11}" type="presParOf" srcId="{6DFCBC69-B04D-4840-9649-094864BC275A}" destId="{46B0DCAE-D615-4416-87BF-F0B371707138}" srcOrd="0" destOrd="0" presId="urn:microsoft.com/office/officeart/2005/8/layout/hList1"/>
    <dgm:cxn modelId="{7FCBEBD9-EA41-46DD-9712-D1832F0EE02F}" type="presParOf" srcId="{46B0DCAE-D615-4416-87BF-F0B371707138}" destId="{2E3D5754-402F-410B-9AAB-E8FA7E6F0EBE}" srcOrd="0" destOrd="0" presId="urn:microsoft.com/office/officeart/2005/8/layout/hList1"/>
    <dgm:cxn modelId="{CA942009-241D-42FE-838E-C90B9203B8DE}" type="presParOf" srcId="{46B0DCAE-D615-4416-87BF-F0B371707138}" destId="{4311A08B-7A2B-4817-8A96-ACD3AC401784}" srcOrd="1" destOrd="0" presId="urn:microsoft.com/office/officeart/2005/8/layout/hList1"/>
    <dgm:cxn modelId="{DB684A1B-3F43-4C93-8157-14E6208A3ADA}" type="presParOf" srcId="{6DFCBC69-B04D-4840-9649-094864BC275A}" destId="{AAA38685-C33F-421C-937F-7780D1C22276}" srcOrd="1" destOrd="0" presId="urn:microsoft.com/office/officeart/2005/8/layout/hList1"/>
    <dgm:cxn modelId="{B14C5153-8139-457D-A0AC-F184EA55CB27}" type="presParOf" srcId="{6DFCBC69-B04D-4840-9649-094864BC275A}" destId="{F1B860D1-BB50-45AA-BAC2-63E2AC3C4AF5}" srcOrd="2" destOrd="0" presId="urn:microsoft.com/office/officeart/2005/8/layout/hList1"/>
    <dgm:cxn modelId="{70294859-D9F6-4AD5-9C04-528B5EA7106E}" type="presParOf" srcId="{F1B860D1-BB50-45AA-BAC2-63E2AC3C4AF5}" destId="{BDB52270-722A-4536-A2D8-4BAB01AFDF9B}" srcOrd="0" destOrd="0" presId="urn:microsoft.com/office/officeart/2005/8/layout/hList1"/>
    <dgm:cxn modelId="{49974C05-4E5A-4820-B014-58D96D956B43}" type="presParOf" srcId="{F1B860D1-BB50-45AA-BAC2-63E2AC3C4AF5}" destId="{B3E6CE80-9E3B-4047-B6D8-088607888490}" srcOrd="1" destOrd="0" presId="urn:microsoft.com/office/officeart/2005/8/layout/hList1"/>
    <dgm:cxn modelId="{F2B1ED31-6598-40C0-8B6A-7BC8CF05248C}" type="presParOf" srcId="{6DFCBC69-B04D-4840-9649-094864BC275A}" destId="{E929557C-760F-4179-BE30-EA5163B51E95}" srcOrd="3" destOrd="0" presId="urn:microsoft.com/office/officeart/2005/8/layout/hList1"/>
    <dgm:cxn modelId="{2C53C8A1-E21F-46AD-A0BA-14B2DD6E3262}" type="presParOf" srcId="{6DFCBC69-B04D-4840-9649-094864BC275A}" destId="{E30B8E31-DFC8-464C-A83F-88282D4B0B96}" srcOrd="4" destOrd="0" presId="urn:microsoft.com/office/officeart/2005/8/layout/hList1"/>
    <dgm:cxn modelId="{38857EEE-AFE2-480C-86C1-C1736EF28DDB}" type="presParOf" srcId="{E30B8E31-DFC8-464C-A83F-88282D4B0B96}" destId="{0ED1B97E-DCF4-4BB3-891E-7BEBD31D1012}" srcOrd="0" destOrd="0" presId="urn:microsoft.com/office/officeart/2005/8/layout/hList1"/>
    <dgm:cxn modelId="{78858667-80D3-45A5-980D-D769FF348F88}" type="presParOf" srcId="{E30B8E31-DFC8-464C-A83F-88282D4B0B96}" destId="{605A943C-5636-4110-8A6F-5D85D209925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C4F37-F79D-4520-AA19-9F6AE6BDC5C2}">
      <dsp:nvSpPr>
        <dsp:cNvPr id="0" name=""/>
        <dsp:cNvSpPr/>
      </dsp:nvSpPr>
      <dsp:spPr>
        <a:xfrm>
          <a:off x="0" y="160932"/>
          <a:ext cx="10313987" cy="6475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7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Visites periòdiques per a l’avaluació de millores en eficiència energètica</a:t>
          </a:r>
        </a:p>
      </dsp:txBody>
      <dsp:txXfrm>
        <a:off x="31613" y="192545"/>
        <a:ext cx="10250761" cy="584369"/>
      </dsp:txXfrm>
    </dsp:sp>
    <dsp:sp modelId="{DDF035A9-4B9A-4C00-A1B1-35A183EE8BF6}">
      <dsp:nvSpPr>
        <dsp:cNvPr id="0" name=""/>
        <dsp:cNvSpPr/>
      </dsp:nvSpPr>
      <dsp:spPr>
        <a:xfrm>
          <a:off x="0" y="808527"/>
          <a:ext cx="10313987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469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Inventari de consumidors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Inspecció de les instal·lacions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Inspecció de tancaments i evolvent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Anàlisi del nivell d’eficiència de la tecnologia actual instal·lada</a:t>
          </a:r>
        </a:p>
      </dsp:txBody>
      <dsp:txXfrm>
        <a:off x="0" y="808527"/>
        <a:ext cx="10313987" cy="1453140"/>
      </dsp:txXfrm>
    </dsp:sp>
    <dsp:sp modelId="{5A164CE6-E767-4CB4-944C-D241ED4F3D0A}">
      <dsp:nvSpPr>
        <dsp:cNvPr id="0" name=""/>
        <dsp:cNvSpPr/>
      </dsp:nvSpPr>
      <dsp:spPr>
        <a:xfrm>
          <a:off x="0" y="2261667"/>
          <a:ext cx="10313987" cy="6475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7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Gestió de la comptabilitat energètica</a:t>
          </a:r>
        </a:p>
      </dsp:txBody>
      <dsp:txXfrm>
        <a:off x="31613" y="2293280"/>
        <a:ext cx="10250761" cy="584369"/>
      </dsp:txXfrm>
    </dsp:sp>
    <dsp:sp modelId="{B76A57C6-6597-48EC-93D2-081CEF4F915C}">
      <dsp:nvSpPr>
        <dsp:cNvPr id="0" name=""/>
        <dsp:cNvSpPr/>
      </dsp:nvSpPr>
      <dsp:spPr>
        <a:xfrm>
          <a:off x="0" y="2909262"/>
          <a:ext cx="10313987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469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Anàlisi de la corba de consums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Anàlisi i comprovació de les factures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Optimització dels paràmetres de contractació elèctrica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21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Anàlisi del preus d’energia contractats</a:t>
          </a:r>
        </a:p>
      </dsp:txBody>
      <dsp:txXfrm>
        <a:off x="0" y="2909262"/>
        <a:ext cx="10313987" cy="1453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C4F37-F79D-4520-AA19-9F6AE6BDC5C2}">
      <dsp:nvSpPr>
        <dsp:cNvPr id="0" name=""/>
        <dsp:cNvSpPr/>
      </dsp:nvSpPr>
      <dsp:spPr>
        <a:xfrm>
          <a:off x="0" y="46587"/>
          <a:ext cx="10313987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Informe de visites</a:t>
          </a:r>
        </a:p>
      </dsp:txBody>
      <dsp:txXfrm>
        <a:off x="28100" y="74687"/>
        <a:ext cx="10257787" cy="519439"/>
      </dsp:txXfrm>
    </dsp:sp>
    <dsp:sp modelId="{DDF035A9-4B9A-4C00-A1B1-35A183EE8BF6}">
      <dsp:nvSpPr>
        <dsp:cNvPr id="0" name=""/>
        <dsp:cNvSpPr/>
      </dsp:nvSpPr>
      <dsp:spPr>
        <a:xfrm>
          <a:off x="0" y="622227"/>
          <a:ext cx="10313987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46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Llistat de principals equips consumidors i anàlisi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Característiques de l’evolvent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Distribució de consums per activitat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Recull d’observacions i/o anomalies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Proposta d’accions de reducció del consum energètic</a:t>
          </a:r>
          <a:endParaRPr lang="ca-ES" sz="19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22227"/>
        <a:ext cx="10313987" cy="1639440"/>
      </dsp:txXfrm>
    </dsp:sp>
    <dsp:sp modelId="{5A164CE6-E767-4CB4-944C-D241ED4F3D0A}">
      <dsp:nvSpPr>
        <dsp:cNvPr id="0" name=""/>
        <dsp:cNvSpPr/>
      </dsp:nvSpPr>
      <dsp:spPr>
        <a:xfrm>
          <a:off x="0" y="2261667"/>
          <a:ext cx="10313987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4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Informe de gestió energètica</a:t>
          </a:r>
        </a:p>
      </dsp:txBody>
      <dsp:txXfrm>
        <a:off x="28100" y="2289767"/>
        <a:ext cx="10257787" cy="519439"/>
      </dsp:txXfrm>
    </dsp:sp>
    <dsp:sp modelId="{B76A57C6-6597-48EC-93D2-081CEF4F915C}">
      <dsp:nvSpPr>
        <dsp:cNvPr id="0" name=""/>
        <dsp:cNvSpPr/>
      </dsp:nvSpPr>
      <dsp:spPr>
        <a:xfrm>
          <a:off x="0" y="2837307"/>
          <a:ext cx="10313987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469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Consum mensual d’energia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Distribució horària de consums segons mes i setmana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Distribució dels consums segons activitat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Recull d’observacions i/o anomalies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ca-ES" sz="19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Proposta d’accions de reducció del cost econòmic</a:t>
          </a:r>
        </a:p>
      </dsp:txBody>
      <dsp:txXfrm>
        <a:off x="0" y="2837307"/>
        <a:ext cx="10313987" cy="1639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D5754-402F-410B-9AAB-E8FA7E6F0EBE}">
      <dsp:nvSpPr>
        <dsp:cNvPr id="0" name=""/>
        <dsp:cNvSpPr/>
      </dsp:nvSpPr>
      <dsp:spPr>
        <a:xfrm>
          <a:off x="3160" y="179114"/>
          <a:ext cx="3081597" cy="12326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Flexibilitat</a:t>
          </a:r>
          <a:endParaRPr lang="ca-ES" sz="34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160" y="179114"/>
        <a:ext cx="3081597" cy="1232638"/>
      </dsp:txXfrm>
    </dsp:sp>
    <dsp:sp modelId="{4311A08B-7A2B-4817-8A96-ACD3AC401784}">
      <dsp:nvSpPr>
        <dsp:cNvPr id="0" name=""/>
        <dsp:cNvSpPr/>
      </dsp:nvSpPr>
      <dsp:spPr>
        <a:xfrm>
          <a:off x="3160" y="1411753"/>
          <a:ext cx="3081597" cy="304780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16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Gestionar la injecció d’energia elèctrica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16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Instal·lació de generació, demanda de consumidors o l’emmagatzematge d’energia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16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Senyal extern (un preu o una activació directa)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16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Optimització de costos i/o ingressos energètics, i oferir serveis al sistema elèctric.</a:t>
          </a:r>
        </a:p>
      </dsp:txBody>
      <dsp:txXfrm>
        <a:off x="3160" y="1411753"/>
        <a:ext cx="3081597" cy="3047807"/>
      </dsp:txXfrm>
    </dsp:sp>
    <dsp:sp modelId="{BDB52270-722A-4536-A2D8-4BAB01AFDF9B}">
      <dsp:nvSpPr>
        <dsp:cNvPr id="0" name=""/>
        <dsp:cNvSpPr/>
      </dsp:nvSpPr>
      <dsp:spPr>
        <a:xfrm>
          <a:off x="3516181" y="179114"/>
          <a:ext cx="3081597" cy="12326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Agregador </a:t>
          </a:r>
          <a:r>
            <a:rPr lang="es-ES" sz="3400" kern="120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independent</a:t>
          </a:r>
          <a:endParaRPr lang="ca-ES" sz="34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516181" y="179114"/>
        <a:ext cx="3081597" cy="1232638"/>
      </dsp:txXfrm>
    </dsp:sp>
    <dsp:sp modelId="{B3E6CE80-9E3B-4047-B6D8-088607888490}">
      <dsp:nvSpPr>
        <dsp:cNvPr id="0" name=""/>
        <dsp:cNvSpPr/>
      </dsp:nvSpPr>
      <dsp:spPr>
        <a:xfrm>
          <a:off x="3516181" y="1411753"/>
          <a:ext cx="3081597" cy="304780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Nou agent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Agregació de la demanda amb independència de la comercialitzadora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Petits consumidors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Augmentar grau de competència en el mercat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Figura en desenvolupament normatiu – la demanda pot participar en els mercats de balanç a través de comercialitzadora</a:t>
          </a:r>
        </a:p>
      </dsp:txBody>
      <dsp:txXfrm>
        <a:off x="3516181" y="1411753"/>
        <a:ext cx="3081597" cy="3047807"/>
      </dsp:txXfrm>
    </dsp:sp>
    <dsp:sp modelId="{0ED1B97E-DCF4-4BB3-891E-7BEBD31D1012}">
      <dsp:nvSpPr>
        <dsp:cNvPr id="0" name=""/>
        <dsp:cNvSpPr/>
      </dsp:nvSpPr>
      <dsp:spPr>
        <a:xfrm>
          <a:off x="7029202" y="179114"/>
          <a:ext cx="3081597" cy="12326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Mercats</a:t>
          </a:r>
          <a:r>
            <a:rPr lang="es-ES" sz="340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s-ES" sz="3400" kern="120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balanç</a:t>
          </a:r>
          <a:endParaRPr lang="ca-ES" sz="3400" kern="120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7029202" y="179114"/>
        <a:ext cx="3081597" cy="1232638"/>
      </dsp:txXfrm>
    </dsp:sp>
    <dsp:sp modelId="{605A943C-5636-4110-8A6F-5D85D2099255}">
      <dsp:nvSpPr>
        <dsp:cNvPr id="0" name=""/>
        <dsp:cNvSpPr/>
      </dsp:nvSpPr>
      <dsp:spPr>
        <a:xfrm>
          <a:off x="7029202" y="1411753"/>
          <a:ext cx="3081597" cy="304780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Mecanismes gestionats per REE</a:t>
          </a:r>
          <a:endParaRPr lang="ca-E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Mantenir equilibri  entre demanda i generació (curt termini)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Garantir un subministrament adequat al consumidor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 mercats existents: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Regulació secundària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Regulació terciària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a-ES" sz="1600" kern="1200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Reserves de substitució</a:t>
          </a:r>
        </a:p>
      </dsp:txBody>
      <dsp:txXfrm>
        <a:off x="7029202" y="1411753"/>
        <a:ext cx="3081597" cy="3047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907CF-8515-4841-80F8-A70814DF67E1}" type="datetimeFigureOut">
              <a:rPr lang="ca-ES" smtClean="0"/>
              <a:t>21/3/2025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F212C-CEB3-4C3C-8962-B8C3CB1142C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33247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F212C-CEB3-4C3C-8962-B8C3CB1142C8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2701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B5865F-38AC-40D8-A4E1-CDDF336B8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F4382B-D0C8-4AA9-891A-2E412C642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8DC5F8-8C60-4F19-BB4E-A8100522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16DCC3-3341-4526-A52C-F82F0C5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EF2221-06EA-4E55-A6DA-355E0E34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76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269CB-10E6-4619-887C-351734C8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F12518-C68F-4E62-ADEE-CCC577AF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C02DEC-FDE8-4F55-A541-B07FC633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8B85C2-CD8F-4519-A7AC-4F6C5413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7A4DC5-0707-4445-B6FB-7396785D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828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B2C440-33E5-4D42-A621-6273AC102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D804C6-FC5E-496B-A0C7-5ECA1E96A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8F2064-F919-4F91-9058-E1325F9A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FC7DD6-1D3D-4C26-A050-AA04D36D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FD67BA-9D25-4E03-A164-8B8F8E7A8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96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genè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AEFCFDD-D9D4-49D6-8E24-C8D8427CA0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7" r="8894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9B058F2-2D6C-46D2-B0C9-B52BB82FAD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3574" y="4876764"/>
            <a:ext cx="3150080" cy="1540800"/>
          </a:xfrm>
          <a:prstGeom prst="rect">
            <a:avLst/>
          </a:prstGeom>
        </p:spPr>
      </p:pic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0696425E-A974-434D-9BE5-44BBE72602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06153" y="1821042"/>
            <a:ext cx="4745557" cy="147732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s-ES" sz="3600" b="0" kern="1200" dirty="0">
                <a:solidFill>
                  <a:srgbClr val="92949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err="1"/>
              <a:t>Títol</a:t>
            </a:r>
            <a:r>
              <a:rPr lang="es-ES"/>
              <a:t> de la </a:t>
            </a:r>
            <a:r>
              <a:rPr lang="es-ES" err="1"/>
              <a:t>presentació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447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3FF0FA7-666C-46D3-8E39-D2403B64D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3574" y="4876764"/>
            <a:ext cx="3150080" cy="15408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81F4076-5ECF-424D-8D50-F0F8313BB3F7}"/>
              </a:ext>
            </a:extLst>
          </p:cNvPr>
          <p:cNvSpPr/>
          <p:nvPr userDrawn="1"/>
        </p:nvSpPr>
        <p:spPr>
          <a:xfrm>
            <a:off x="10321780" y="745235"/>
            <a:ext cx="1113817" cy="1113817"/>
          </a:xfrm>
          <a:prstGeom prst="roundRect">
            <a:avLst>
              <a:gd name="adj" fmla="val 9826"/>
            </a:avLst>
          </a:prstGeom>
          <a:noFill/>
          <a:ln w="28575">
            <a:solidFill>
              <a:srgbClr val="FCC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Marcador de posición de imagen 14">
            <a:extLst>
              <a:ext uri="{FF2B5EF4-FFF2-40B4-BE49-F238E27FC236}">
                <a16:creationId xmlns:a16="http://schemas.microsoft.com/office/drawing/2014/main" id="{856E68CC-685B-47BB-970A-6C69B23B27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21779" y="745235"/>
            <a:ext cx="1113818" cy="111381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1200" b="0" kern="1200" dirty="0">
                <a:solidFill>
                  <a:srgbClr val="92949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 logo</a:t>
            </a:r>
            <a:endParaRPr lang="ca-ES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7ABD5E7D-249D-42FA-B874-9ED83559365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806153" y="2428540"/>
            <a:ext cx="4745557" cy="1477328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s-ES" sz="3600" b="0" kern="1200" dirty="0">
                <a:solidFill>
                  <a:srgbClr val="92949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 err="1"/>
              <a:t>Títol</a:t>
            </a:r>
            <a:r>
              <a:rPr lang="es-ES"/>
              <a:t> de la presentación per a </a:t>
            </a:r>
            <a:r>
              <a:rPr lang="es-ES" err="1"/>
              <a:t>clients</a:t>
            </a:r>
            <a:endParaRPr lang="ca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151316-DACA-4EA2-8C3C-400E29A4B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7" r="8894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5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4A45AEF-BD3B-48AA-BD0B-A121CE6C5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3365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FBB511-9074-4A6C-B6E7-E2A6DBA533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59" y="91648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30C9A50B-5502-4670-BB8D-4846C0DFDD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A00B4C9B-13F7-4E75-93C4-EF572FD4A5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83963" y="1719250"/>
            <a:ext cx="4320071" cy="404337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just" defTabSz="914400" rtl="0" eaLnBrk="1" latinLnBrk="0" hangingPunct="1">
              <a:lnSpc>
                <a:spcPct val="150000"/>
              </a:lnSpc>
              <a:buClr>
                <a:srgbClr val="FCC812"/>
              </a:buClr>
              <a:buSzPct val="100000"/>
              <a:buFont typeface="+mj-lt"/>
              <a:buAutoNum type="arabicPeriod"/>
              <a:defRPr lang="ca-ES" sz="1800" b="1" kern="1200" dirty="0" smtClean="0">
                <a:solidFill>
                  <a:srgbClr val="929497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741600" indent="-342000">
              <a:lnSpc>
                <a:spcPct val="150000"/>
              </a:lnSpc>
              <a:buClr>
                <a:srgbClr val="FCC812"/>
              </a:buClr>
              <a:buSzPct val="120000"/>
              <a:buFont typeface="Wingdings" panose="05000000000000000000" pitchFamily="2" charset="2"/>
              <a:buChar char="§"/>
              <a:defRPr lang="ca-ES" sz="1600" b="0" kern="1200" dirty="0" smtClean="0">
                <a:solidFill>
                  <a:srgbClr val="929497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2pPr>
          </a:lstStyle>
          <a:p>
            <a:pPr>
              <a:lnSpc>
                <a:spcPct val="150000"/>
              </a:lnSpc>
            </a:pPr>
            <a:r>
              <a:rPr lang="ca-ES" err="1"/>
              <a:t>Lorem</a:t>
            </a:r>
            <a:r>
              <a:rPr lang="ca-ES"/>
              <a:t> </a:t>
            </a:r>
            <a:r>
              <a:rPr lang="ca-ES" err="1"/>
              <a:t>ipsum</a:t>
            </a:r>
            <a:endParaRPr lang="ca-ES"/>
          </a:p>
          <a:p>
            <a:pPr lvl="1"/>
            <a:r>
              <a:rPr lang="ca-ES" err="1"/>
              <a:t>Lorem</a:t>
            </a:r>
            <a:r>
              <a:rPr lang="ca-ES"/>
              <a:t> </a:t>
            </a:r>
            <a:r>
              <a:rPr lang="ca-ES" err="1"/>
              <a:t>ipsum</a:t>
            </a:r>
            <a:endParaRPr lang="ca-ES"/>
          </a:p>
          <a:p>
            <a:pPr lvl="1"/>
            <a:r>
              <a:rPr lang="ca-ES" err="1"/>
              <a:t>Lorem</a:t>
            </a:r>
            <a:r>
              <a:rPr lang="ca-ES"/>
              <a:t> </a:t>
            </a:r>
            <a:r>
              <a:rPr lang="ca-ES" err="1"/>
              <a:t>ipsum</a:t>
            </a:r>
            <a:endParaRPr lang="ca-ES"/>
          </a:p>
          <a:p>
            <a:r>
              <a:rPr lang="ca-ES" err="1"/>
              <a:t>Lorem</a:t>
            </a:r>
            <a:r>
              <a:rPr lang="ca-ES"/>
              <a:t> </a:t>
            </a:r>
            <a:r>
              <a:rPr lang="ca-ES" err="1"/>
              <a:t>ipsum</a:t>
            </a:r>
            <a:endParaRPr lang="ca-ES"/>
          </a:p>
          <a:p>
            <a:r>
              <a:rPr lang="ca-ES" err="1"/>
              <a:t>Lorem</a:t>
            </a:r>
            <a:r>
              <a:rPr lang="ca-ES"/>
              <a:t> </a:t>
            </a:r>
            <a:r>
              <a:rPr lang="ca-ES" err="1"/>
              <a:t>ipsum</a:t>
            </a:r>
            <a:endParaRPr lang="ca-ES"/>
          </a:p>
          <a:p>
            <a:pPr lvl="1"/>
            <a:r>
              <a:rPr lang="ca-ES" err="1"/>
              <a:t>Lorem</a:t>
            </a:r>
            <a:r>
              <a:rPr lang="ca-ES"/>
              <a:t> </a:t>
            </a:r>
            <a:r>
              <a:rPr lang="ca-ES" err="1"/>
              <a:t>ipsum</a:t>
            </a:r>
            <a:endParaRPr lang="ca-ES"/>
          </a:p>
          <a:p>
            <a:r>
              <a:rPr lang="ca-ES" err="1"/>
              <a:t>Lorem</a:t>
            </a:r>
            <a:r>
              <a:rPr lang="ca-ES"/>
              <a:t> </a:t>
            </a:r>
            <a:r>
              <a:rPr lang="ca-ES" err="1"/>
              <a:t>ipsum</a:t>
            </a:r>
            <a:endParaRPr lang="ca-ES"/>
          </a:p>
          <a:p>
            <a:r>
              <a:rPr lang="ca-ES" err="1"/>
              <a:t>Lorem</a:t>
            </a:r>
            <a:r>
              <a:rPr lang="ca-ES"/>
              <a:t> </a:t>
            </a:r>
            <a:r>
              <a:rPr lang="ca-ES" err="1"/>
              <a:t>ipsum</a:t>
            </a:r>
            <a:endParaRPr lang="ca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254155-5121-4B1D-BEC8-1A701240609C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D141226-9CE3-4370-B89A-2764012077CB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90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apar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14612D-9681-4577-B859-24C79EEB08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3DCFF94-31AB-46C8-BB4E-789B7B3F16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1201" y="329453"/>
            <a:ext cx="14543309" cy="618024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917CBBB-A0E4-425A-8D32-19A9A20B3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446" y="5294497"/>
            <a:ext cx="2366550" cy="1152000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97E494-45D3-4DB1-AD79-9C8ABFEE82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6077" y="2588582"/>
            <a:ext cx="9979846" cy="166199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la presentación </a:t>
            </a:r>
            <a:br>
              <a:rPr lang="es-ES"/>
            </a:br>
            <a:r>
              <a:rPr lang="es-ES"/>
              <a:t>o </a:t>
            </a:r>
            <a:r>
              <a:rPr lang="es-ES" err="1"/>
              <a:t>apartat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6905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s amb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4">
            <a:extLst>
              <a:ext uri="{FF2B5EF4-FFF2-40B4-BE49-F238E27FC236}">
                <a16:creationId xmlns:a16="http://schemas.microsoft.com/office/drawing/2014/main" id="{4001BBB1-21AC-42F1-9C20-EE06B7604E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7365F03C-B84B-4B43-9326-AAB3D4332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837" y="6036507"/>
            <a:ext cx="1035366" cy="504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C0DA33E-B297-4596-8F7E-220117FD631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B52464B4-1DAF-42A8-A467-6710007D11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15" name="Marcador de texto 13">
            <a:extLst>
              <a:ext uri="{FF2B5EF4-FFF2-40B4-BE49-F238E27FC236}">
                <a16:creationId xmlns:a16="http://schemas.microsoft.com/office/drawing/2014/main" id="{81F00C9B-4056-4E9A-823A-E88915D13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" y="1768461"/>
            <a:ext cx="4320624" cy="4095750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7414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eis Km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3CBBB5D-B847-47EC-BB2A-984187EE65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4EFC5F45-4AA7-4FCC-986C-50B0D7B25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39796" y="387000"/>
            <a:ext cx="15023096" cy="6083999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B0B46A91-DF5D-4955-A046-64245CA989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446" y="5294497"/>
            <a:ext cx="2366550" cy="1152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04B7ED25-F38D-4B5E-94A1-70454466C2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8212" y="1220470"/>
            <a:ext cx="2331056" cy="488029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B0E0429-45DE-4353-86D2-5B08D7996E1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01281" y="3483857"/>
            <a:ext cx="1791354" cy="373199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1F0B2A97-41A2-4654-A202-BFD4B0F977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3740" y="6031317"/>
            <a:ext cx="1630593" cy="3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47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49AFD4E-C4BD-40A5-8ACA-941CE37973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7A627D87-A90D-4E96-9FB4-43D24DB38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08026" y="1097756"/>
            <a:ext cx="15808051" cy="466248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F19225B-FD77-45AC-86C6-E99898D96B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5360" y="5334744"/>
            <a:ext cx="2268635" cy="4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92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mit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A9ED5D0-2B94-4406-8FA1-3C6CEDB3A3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4E88E3CE-FF83-4D19-8289-A8887CF09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380" y="5205527"/>
            <a:ext cx="2881348" cy="60323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AFD7EBF-F8E7-4218-8265-861D5AA8F5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57944" y="2085586"/>
            <a:ext cx="15399658" cy="294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1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3AA88-258E-4DE4-8DEF-C97C9636A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48F3D1-8EDE-4902-8CF1-C61D7928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8865AD-F080-4D50-8368-3D1E32CA5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F278DD-C754-4AA1-83BB-D6F6E9C7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4C7A9A-9547-40C3-A23D-BC341FA2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1256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C07F699-5C09-4387-92FD-02BA8BBD6F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F1F2D4E-6551-4737-A154-C08565483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3200" y="1577872"/>
            <a:ext cx="14717486" cy="429815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88E3467-50E2-4084-8648-A7EBC28AB5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6820" y="5245193"/>
            <a:ext cx="2026919" cy="4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38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1D7823-BEB0-4619-8067-4F7479114C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34D4059-BE56-4107-BFF2-816EC3FC5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311">
            <a:off x="7213618" y="-891112"/>
            <a:ext cx="5050972" cy="241720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81DB131-4B55-4249-BF3F-71C64926C8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3FDC964-4842-4FDD-91C5-11B4C35D8A5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0321"/>
            <a:ext cx="0" cy="323735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D89978DA-7557-4650-834D-D3114A671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15" name="Marcador de texto 13">
            <a:extLst>
              <a:ext uri="{FF2B5EF4-FFF2-40B4-BE49-F238E27FC236}">
                <a16:creationId xmlns:a16="http://schemas.microsoft.com/office/drawing/2014/main" id="{FB79B101-096D-4EB8-972C-29791A30D7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" y="1768461"/>
            <a:ext cx="4320624" cy="4095750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  <p:sp>
        <p:nvSpPr>
          <p:cNvPr id="16" name="Marcador de texto 13">
            <a:extLst>
              <a:ext uri="{FF2B5EF4-FFF2-40B4-BE49-F238E27FC236}">
                <a16:creationId xmlns:a16="http://schemas.microsoft.com/office/drawing/2014/main" id="{206DFAD1-38F4-459A-B7BC-ACEF1B880F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3412" y="1771650"/>
            <a:ext cx="4320624" cy="4095750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CA060BF-7789-402E-A9C5-53AC36FC0C9C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8F4F5D-4A02-417E-818A-48F098F43E83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592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1D7823-BEB0-4619-8067-4F7479114C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34D4059-BE56-4107-BFF2-816EC3FC5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311">
            <a:off x="7213618" y="-891112"/>
            <a:ext cx="5050972" cy="241720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981DB131-4B55-4249-BF3F-71C64926C8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D89978DA-7557-4650-834D-D3114A671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15" name="Marcador de texto 13">
            <a:extLst>
              <a:ext uri="{FF2B5EF4-FFF2-40B4-BE49-F238E27FC236}">
                <a16:creationId xmlns:a16="http://schemas.microsoft.com/office/drawing/2014/main" id="{FB79B101-096D-4EB8-972C-29791A30D7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" y="1768461"/>
            <a:ext cx="10416624" cy="4095750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CA060BF-7789-402E-A9C5-53AC36FC0C9C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8F4F5D-4A02-417E-818A-48F098F43E83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029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4">
            <a:extLst>
              <a:ext uri="{FF2B5EF4-FFF2-40B4-BE49-F238E27FC236}">
                <a16:creationId xmlns:a16="http://schemas.microsoft.com/office/drawing/2014/main" id="{DB887811-35B2-4711-AEA2-A56EE84397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3963" y="1916032"/>
            <a:ext cx="4320073" cy="3037753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4E6B60-3C2C-4965-A3AC-A9120B722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311">
            <a:off x="7213618" y="-891112"/>
            <a:ext cx="5050972" cy="241720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38F6B95-0881-4D36-AA5B-35458C6E49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D39CE81-012F-45E5-9D58-D5C75CF31B6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0321"/>
            <a:ext cx="0" cy="323735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087B94AC-D62B-4812-8857-A9BE82D6D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594D4CC2-E802-4062-954D-141F3926B0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13" name="Marcador de texto 13">
            <a:extLst>
              <a:ext uri="{FF2B5EF4-FFF2-40B4-BE49-F238E27FC236}">
                <a16:creationId xmlns:a16="http://schemas.microsoft.com/office/drawing/2014/main" id="{A68DF2F1-0150-4BAC-B2F5-CC0A3EFFF6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" y="1768461"/>
            <a:ext cx="4320624" cy="4095750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8255ED-0B6B-4BF4-8C67-DE0A573C3AB9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EE01CB0-C2FB-413C-AF6C-C711EFB78703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59750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4">
            <a:extLst>
              <a:ext uri="{FF2B5EF4-FFF2-40B4-BE49-F238E27FC236}">
                <a16:creationId xmlns:a16="http://schemas.microsoft.com/office/drawing/2014/main" id="{DB887811-35B2-4711-AEA2-A56EE84397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7412" y="1768461"/>
            <a:ext cx="10441791" cy="4095750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84E6B60-3C2C-4965-A3AC-A9120B722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311">
            <a:off x="7213618" y="-891112"/>
            <a:ext cx="5050972" cy="241720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38F6B95-0881-4D36-AA5B-35458C6E49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087B94AC-D62B-4812-8857-A9BE82D6D3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594D4CC2-E802-4062-954D-141F3926B0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8255ED-0B6B-4BF4-8C67-DE0A573C3AB9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EE01CB0-C2FB-413C-AF6C-C711EFB78703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0864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4D3A355D-C8E0-488C-9A74-05D275B44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311">
            <a:off x="7213618" y="-891112"/>
            <a:ext cx="5050972" cy="2417208"/>
          </a:xfrm>
          <a:prstGeom prst="rect">
            <a:avLst/>
          </a:prstGeom>
        </p:spPr>
      </p:pic>
      <p:sp>
        <p:nvSpPr>
          <p:cNvPr id="14" name="Marcador de posición de imagen 14">
            <a:extLst>
              <a:ext uri="{FF2B5EF4-FFF2-40B4-BE49-F238E27FC236}">
                <a16:creationId xmlns:a16="http://schemas.microsoft.com/office/drawing/2014/main" id="{91A76F00-6AD2-4789-A777-F7DB4910A8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3962" y="1149729"/>
            <a:ext cx="4320071" cy="2134131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262CEEF0-838B-4DC5-AB43-06584057B8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3961" y="3574139"/>
            <a:ext cx="4320073" cy="2134132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104023F-1970-42E3-8FA9-BF3FE350A6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938B7E07-8A3F-492A-8BC5-44891EA9B02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0321"/>
            <a:ext cx="0" cy="323735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F119859D-B1FF-40D1-A3CD-C2CF4335EA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2CA53F8C-1DB2-40C4-B4AC-8347F1CA86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18" name="Marcador de texto 13">
            <a:extLst>
              <a:ext uri="{FF2B5EF4-FFF2-40B4-BE49-F238E27FC236}">
                <a16:creationId xmlns:a16="http://schemas.microsoft.com/office/drawing/2014/main" id="{A01C9B4E-5259-479B-801A-453704E865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" y="1768461"/>
            <a:ext cx="4320624" cy="4095750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86DF5B-7CE7-41C4-8E9A-C952D30D64B7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EA95C72-EFAF-4D69-95A2-7CF34C795C13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224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to dr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4">
            <a:extLst>
              <a:ext uri="{FF2B5EF4-FFF2-40B4-BE49-F238E27FC236}">
                <a16:creationId xmlns:a16="http://schemas.microsoft.com/office/drawing/2014/main" id="{BF6776F0-E9C8-4253-BF1F-A5239DBC4C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AACFAEAF-9A2A-4EE1-A32E-61EB14F3C8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B902F17-3305-4CEF-8AD6-3B8098977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12" name="Marcador de texto 13">
            <a:extLst>
              <a:ext uri="{FF2B5EF4-FFF2-40B4-BE49-F238E27FC236}">
                <a16:creationId xmlns:a16="http://schemas.microsoft.com/office/drawing/2014/main" id="{A07D8B4E-09FB-4FFA-ACAC-AF386D9244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" y="1768461"/>
            <a:ext cx="4320624" cy="4095750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31749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to esquer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14">
            <a:extLst>
              <a:ext uri="{FF2B5EF4-FFF2-40B4-BE49-F238E27FC236}">
                <a16:creationId xmlns:a16="http://schemas.microsoft.com/office/drawing/2014/main" id="{B26B53AE-10F3-4CB8-8BD1-93EDF9BAA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F0F1EEC-915D-40E5-8D92-8BB2D7A0BE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2CD770F7-4DA6-48BB-B6E7-C059D16EB2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59" y="91648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8" name="Marcador de texto 13">
            <a:extLst>
              <a:ext uri="{FF2B5EF4-FFF2-40B4-BE49-F238E27FC236}">
                <a16:creationId xmlns:a16="http://schemas.microsoft.com/office/drawing/2014/main" id="{0835B38C-542A-4056-9EDC-AACEC8B27B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3412" y="1771650"/>
            <a:ext cx="4320624" cy="4095750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7A02F6-C1BA-4545-85F8-043D6BBA7CD7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D396D7F-B1E6-4140-A1EB-3F9AFDB88901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56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to horit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13">
            <a:extLst>
              <a:ext uri="{FF2B5EF4-FFF2-40B4-BE49-F238E27FC236}">
                <a16:creationId xmlns:a16="http://schemas.microsoft.com/office/drawing/2014/main" id="{4A390F52-917D-406D-9D49-A5113C20B3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7963" y="3859256"/>
            <a:ext cx="10416073" cy="1970044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  <p:sp>
        <p:nvSpPr>
          <p:cNvPr id="11" name="Marcador de posición de imagen 14">
            <a:extLst>
              <a:ext uri="{FF2B5EF4-FFF2-40B4-BE49-F238E27FC236}">
                <a16:creationId xmlns:a16="http://schemas.microsoft.com/office/drawing/2014/main" id="{A1956ADF-2697-4EBA-A633-07CF3FF9D4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3450" y="1847721"/>
            <a:ext cx="10430583" cy="1524786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1E69B6A-CF0D-4DE2-A3D2-DC0091466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311">
            <a:off x="7213618" y="-891112"/>
            <a:ext cx="5050972" cy="241720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079282C-0DC9-4B84-BF4A-F48ABC2171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E2BFB834-A579-48A6-992E-6D561F8E19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7D73BA74-55AA-46DA-9C8C-220535FF62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4C2A256-D92F-4490-9CF2-0CD5DB66A8AD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DC65375-0F2A-4800-A644-C24850F5D891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392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apçal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3">
            <a:extLst>
              <a:ext uri="{FF2B5EF4-FFF2-40B4-BE49-F238E27FC236}">
                <a16:creationId xmlns:a16="http://schemas.microsoft.com/office/drawing/2014/main" id="{BD4BF4FE-43FB-4337-B3E2-8BF79A849B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7963" y="3629176"/>
            <a:ext cx="10416073" cy="2200124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  <p:sp>
        <p:nvSpPr>
          <p:cNvPr id="9" name="Marcador de posición de imagen 14">
            <a:extLst>
              <a:ext uri="{FF2B5EF4-FFF2-40B4-BE49-F238E27FC236}">
                <a16:creationId xmlns:a16="http://schemas.microsoft.com/office/drawing/2014/main" id="{8C05351B-ECBE-43C8-AA3D-D3B13B2952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2209800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BDB2E717-530E-4735-9181-C45B75E71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533979A7-7918-4EF7-A0AE-F7FFE6B99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D0EA9AA8-2174-4AD1-85FF-5F65D9407A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964" y="2773095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11A9936-67FF-482E-A49F-B805C2BB1E9D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FBD03BB-FE4E-4303-A733-55966CBE38AF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72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805F0-491C-4C97-923C-772ED990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56E60B-130E-48A8-B586-7895A9E6F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79AF93-CEDA-4944-A8C7-3A7F0C9A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A396F5-CC77-479E-A8B4-E30949370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717CAF-CAEC-40FC-BC9E-91DB9189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591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à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9D87C83-5E3D-4BBC-8F8C-E0AE3E42D4B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C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9FDD5C9-C7D1-4F7E-B68D-8D55A4D73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090A11C2-0C66-4A16-AE72-62FA693CA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859" y="91648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10" name="Marcador de texto 13">
            <a:extLst>
              <a:ext uri="{FF2B5EF4-FFF2-40B4-BE49-F238E27FC236}">
                <a16:creationId xmlns:a16="http://schemas.microsoft.com/office/drawing/2014/main" id="{ED4CDB56-972E-46D5-B63C-D959D3B48A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3412" y="1771650"/>
            <a:ext cx="4320624" cy="4095750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buNone/>
              <a:defRPr sz="2000">
                <a:solidFill>
                  <a:srgbClr val="9294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a-ES" err="1"/>
              <a:t>Integer</a:t>
            </a:r>
            <a:r>
              <a:rPr lang="ca-ES"/>
              <a:t>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interdum</a:t>
            </a:r>
            <a:r>
              <a:rPr lang="ca-ES"/>
              <a:t>, </a:t>
            </a:r>
            <a:r>
              <a:rPr lang="ca-ES" err="1"/>
              <a:t>at</a:t>
            </a:r>
            <a:r>
              <a:rPr lang="ca-ES"/>
              <a:t> </a:t>
            </a:r>
            <a:r>
              <a:rPr lang="ca-ES" err="1"/>
              <a:t>vulputate</a:t>
            </a:r>
            <a:r>
              <a:rPr lang="ca-ES"/>
              <a:t> </a:t>
            </a:r>
            <a:r>
              <a:rPr lang="ca-ES" err="1"/>
              <a:t>libero</a:t>
            </a:r>
            <a:r>
              <a:rPr lang="ca-ES"/>
              <a:t> </a:t>
            </a:r>
            <a:r>
              <a:rPr lang="ca-ES" err="1"/>
              <a:t>convallis</a:t>
            </a:r>
            <a:r>
              <a:rPr lang="ca-ES"/>
              <a:t>. Donec </a:t>
            </a:r>
            <a:r>
              <a:rPr lang="ca-ES" err="1"/>
              <a:t>congue</a:t>
            </a:r>
            <a:r>
              <a:rPr lang="ca-ES"/>
              <a:t> </a:t>
            </a:r>
            <a:r>
              <a:rPr lang="ca-ES" err="1"/>
              <a:t>purus</a:t>
            </a:r>
            <a:r>
              <a:rPr lang="ca-ES"/>
              <a:t> </a:t>
            </a:r>
            <a:r>
              <a:rPr lang="ca-ES" err="1"/>
              <a:t>velit</a:t>
            </a:r>
            <a:r>
              <a:rPr lang="ca-ES"/>
              <a:t>, </a:t>
            </a:r>
            <a:r>
              <a:rPr lang="ca-ES" err="1"/>
              <a:t>id</a:t>
            </a:r>
            <a:r>
              <a:rPr lang="ca-ES"/>
              <a:t> </a:t>
            </a:r>
            <a:r>
              <a:rPr lang="ca-ES" err="1"/>
              <a:t>ornare</a:t>
            </a:r>
            <a:r>
              <a:rPr lang="ca-ES"/>
              <a:t> </a:t>
            </a:r>
            <a:r>
              <a:rPr lang="ca-ES" err="1"/>
              <a:t>quam</a:t>
            </a:r>
            <a:r>
              <a:rPr lang="ca-ES"/>
              <a:t> </a:t>
            </a:r>
            <a:r>
              <a:rPr lang="ca-ES" err="1"/>
              <a:t>iaculis</a:t>
            </a:r>
            <a:r>
              <a:rPr lang="ca-ES"/>
              <a:t> et. </a:t>
            </a:r>
            <a:r>
              <a:rPr lang="ca-ES" err="1"/>
              <a:t>Nunc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</a:t>
            </a:r>
            <a:r>
              <a:rPr lang="ca-ES" err="1"/>
              <a:t>diam</a:t>
            </a:r>
            <a:r>
              <a:rPr lang="ca-ES"/>
              <a:t> </a:t>
            </a:r>
            <a:r>
              <a:rPr lang="ca-ES" err="1"/>
              <a:t>sed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</a:t>
            </a:r>
            <a:r>
              <a:rPr lang="ca-ES" err="1"/>
              <a:t>accumsan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facilisi</a:t>
            </a:r>
            <a:r>
              <a:rPr lang="ca-ES"/>
              <a:t>. </a:t>
            </a:r>
            <a:r>
              <a:rPr lang="ca-ES" err="1"/>
              <a:t>Vestibulum</a:t>
            </a:r>
            <a:r>
              <a:rPr lang="ca-ES"/>
              <a:t> </a:t>
            </a:r>
            <a:r>
              <a:rPr lang="ca-ES" err="1"/>
              <a:t>condimentum</a:t>
            </a:r>
            <a:r>
              <a:rPr lang="ca-ES"/>
              <a:t> </a:t>
            </a:r>
            <a:r>
              <a:rPr lang="ca-ES" err="1"/>
              <a:t>eget</a:t>
            </a:r>
            <a:r>
              <a:rPr lang="ca-ES"/>
              <a:t> </a:t>
            </a:r>
            <a:r>
              <a:rPr lang="ca-ES" err="1"/>
              <a:t>augue</a:t>
            </a:r>
            <a:r>
              <a:rPr lang="ca-ES"/>
              <a:t> </a:t>
            </a:r>
            <a:r>
              <a:rPr lang="ca-ES" err="1"/>
              <a:t>quis</a:t>
            </a:r>
            <a:r>
              <a:rPr lang="ca-ES"/>
              <a:t> </a:t>
            </a:r>
            <a:r>
              <a:rPr lang="ca-ES" err="1"/>
              <a:t>tempor</a:t>
            </a:r>
            <a:r>
              <a:rPr lang="ca-ES"/>
              <a:t>. </a:t>
            </a:r>
            <a:r>
              <a:rPr lang="ca-ES" err="1"/>
              <a:t>Nulla</a:t>
            </a:r>
            <a:r>
              <a:rPr lang="ca-ES"/>
              <a:t> </a:t>
            </a:r>
            <a:r>
              <a:rPr lang="ca-ES" err="1"/>
              <a:t>hendrerit</a:t>
            </a:r>
            <a:r>
              <a:rPr lang="ca-ES"/>
              <a:t> vehicula </a:t>
            </a:r>
            <a:r>
              <a:rPr lang="ca-ES" err="1"/>
              <a:t>turpis</a:t>
            </a:r>
            <a:r>
              <a:rPr lang="ca-ES"/>
              <a:t>, et </a:t>
            </a:r>
            <a:r>
              <a:rPr lang="ca-ES" err="1"/>
              <a:t>tristique</a:t>
            </a:r>
            <a:r>
              <a:rPr lang="ca-ES"/>
              <a:t> </a:t>
            </a:r>
            <a:r>
              <a:rPr lang="ca-ES" err="1"/>
              <a:t>tellus</a:t>
            </a:r>
            <a:r>
              <a:rPr lang="ca-ES"/>
              <a:t> </a:t>
            </a:r>
            <a:r>
              <a:rPr lang="ca-ES" err="1"/>
              <a:t>blandit</a:t>
            </a:r>
            <a:r>
              <a:rPr lang="ca-ES"/>
              <a:t> non. Cras </a:t>
            </a:r>
            <a:r>
              <a:rPr lang="ca-ES" err="1"/>
              <a:t>ac</a:t>
            </a:r>
            <a:r>
              <a:rPr lang="ca-ES"/>
              <a:t> odio in </a:t>
            </a:r>
            <a:r>
              <a:rPr lang="ca-ES" err="1"/>
              <a:t>turpis</a:t>
            </a:r>
            <a:r>
              <a:rPr lang="ca-ES"/>
              <a:t> </a:t>
            </a:r>
            <a:r>
              <a:rPr lang="ca-ES" err="1"/>
              <a:t>rhoncus</a:t>
            </a:r>
            <a:r>
              <a:rPr lang="ca-ES"/>
              <a:t> </a:t>
            </a:r>
            <a:r>
              <a:rPr lang="ca-ES" err="1"/>
              <a:t>rutrum</a:t>
            </a:r>
            <a:r>
              <a:rPr lang="ca-ES"/>
              <a:t> </a:t>
            </a:r>
            <a:r>
              <a:rPr lang="ca-ES" err="1"/>
              <a:t>dictum</a:t>
            </a:r>
            <a:r>
              <a:rPr lang="ca-ES"/>
              <a:t> eu </a:t>
            </a:r>
            <a:r>
              <a:rPr lang="ca-ES" err="1"/>
              <a:t>nunc</a:t>
            </a:r>
            <a:r>
              <a:rPr lang="ca-ES"/>
              <a:t>. </a:t>
            </a:r>
          </a:p>
          <a:p>
            <a:pPr lvl="0"/>
            <a:endParaRPr lang="ca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4B39B5-88B7-4AA6-8B03-E8E22EEFB506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CCDC319-16AE-491A-A3B3-D73B3528B79A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68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gra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ción de imagen 14">
            <a:extLst>
              <a:ext uri="{FF2B5EF4-FFF2-40B4-BE49-F238E27FC236}">
                <a16:creationId xmlns:a16="http://schemas.microsoft.com/office/drawing/2014/main" id="{011B4C73-1194-42F2-ABB4-A814F74E71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5232" y="1778685"/>
            <a:ext cx="3580882" cy="3648524"/>
          </a:xfrm>
          <a:prstGeom prst="rect">
            <a:avLst/>
          </a:prstGeom>
          <a:solidFill>
            <a:srgbClr val="BBBDBF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ca-ES" sz="2400" b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s-ES"/>
              <a:t>Clica per </a:t>
            </a:r>
            <a:r>
              <a:rPr lang="es-ES" err="1"/>
              <a:t>afegir</a:t>
            </a:r>
            <a:r>
              <a:rPr lang="es-ES"/>
              <a:t> una </a:t>
            </a:r>
            <a:r>
              <a:rPr lang="es-ES" err="1"/>
              <a:t>imatge</a:t>
            </a:r>
            <a:endParaRPr lang="ca-ES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B697BEA1-AEDE-4C0E-B662-B049F574F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311">
            <a:off x="7213618" y="-891112"/>
            <a:ext cx="5050972" cy="2417208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1DD341BB-1200-4825-A033-07CDACCBE7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32E4D6B6-C8FE-4B41-8A87-1D6621D803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4B476E7C-14DC-48FD-B8CF-9AF93BC541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89925A6-C0AD-4456-800F-5C308BCFA10A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F24D7C5-CFCA-4E0F-9EB9-45BDAABEE4D2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16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àgina 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14E14A4-B250-466F-B0C7-AC08013CB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311">
            <a:off x="7213618" y="-891112"/>
            <a:ext cx="5050972" cy="241720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7AF156D-DBD0-49F7-A908-E3237C8B97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172EDB35-38D9-4791-A11D-30F17953DD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964" y="915440"/>
            <a:ext cx="4321175" cy="3693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Lorem</a:t>
            </a:r>
            <a:r>
              <a:rPr lang="es-ES"/>
              <a:t> </a:t>
            </a:r>
            <a:r>
              <a:rPr lang="es-ES" err="1"/>
              <a:t>ipsum</a:t>
            </a:r>
            <a:r>
              <a:rPr lang="es-ES"/>
              <a:t> dolor </a:t>
            </a:r>
            <a:r>
              <a:rPr lang="es-ES" err="1"/>
              <a:t>sit</a:t>
            </a:r>
            <a:r>
              <a:rPr lang="es-ES"/>
              <a:t> </a:t>
            </a:r>
            <a:r>
              <a:rPr lang="es-ES" err="1"/>
              <a:t>amet</a:t>
            </a:r>
            <a:endParaRPr lang="ca-ES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55B82096-D2AF-4045-9937-6A9FDA61AA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7413" y="6188368"/>
            <a:ext cx="8104187" cy="1938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i="1">
                <a:solidFill>
                  <a:srgbClr val="BBBDB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Títol</a:t>
            </a:r>
            <a:r>
              <a:rPr lang="es-ES"/>
              <a:t> de </a:t>
            </a:r>
            <a:r>
              <a:rPr lang="es-ES" err="1"/>
              <a:t>l’apartat</a:t>
            </a:r>
            <a:endParaRPr lang="ca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92C3C8-19C7-494F-8C73-8F2495681EC8}"/>
              </a:ext>
            </a:extLst>
          </p:cNvPr>
          <p:cNvSpPr txBox="1"/>
          <p:nvPr userDrawn="1"/>
        </p:nvSpPr>
        <p:spPr>
          <a:xfrm>
            <a:off x="9220200" y="6121693"/>
            <a:ext cx="542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3F2C855-E591-496A-8E30-06F03768B9D0}" type="slidenum">
              <a:rPr lang="ca-ES" sz="1600" i="0" kern="1200" smtClean="0">
                <a:solidFill>
                  <a:srgbClr val="BBBDB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algn="r"/>
              <a:t>‹#›</a:t>
            </a:fld>
            <a:endParaRPr lang="ca-ES" sz="1600" i="0" kern="1200">
              <a:solidFill>
                <a:srgbClr val="BBBDB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C26EDCF-E720-4DEA-A7EA-35D809765DD0}"/>
              </a:ext>
            </a:extLst>
          </p:cNvPr>
          <p:cNvCxnSpPr>
            <a:cxnSpLocks/>
          </p:cNvCxnSpPr>
          <p:nvPr userDrawn="1"/>
        </p:nvCxnSpPr>
        <p:spPr>
          <a:xfrm>
            <a:off x="9948863" y="6188368"/>
            <a:ext cx="0" cy="193899"/>
          </a:xfrm>
          <a:prstGeom prst="line">
            <a:avLst/>
          </a:prstGeom>
          <a:ln w="19050">
            <a:solidFill>
              <a:srgbClr val="FCC8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269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43C3C6-3CA8-4A1F-80FB-4E45B4F540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C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5355C8D-91E2-4C38-9A0F-9A5E5FCA16BA}"/>
              </a:ext>
            </a:extLst>
          </p:cNvPr>
          <p:cNvSpPr txBox="1"/>
          <p:nvPr userDrawn="1"/>
        </p:nvSpPr>
        <p:spPr>
          <a:xfrm>
            <a:off x="1168659" y="3113454"/>
            <a:ext cx="4357168" cy="1050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8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Baldrich, 222 · 08223 Terrassa (</a:t>
            </a:r>
            <a:r>
              <a:rPr lang="es-ES" sz="1800" err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Bcn</a:t>
            </a:r>
            <a:r>
              <a:rPr lang="es-ES" sz="18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s-ES" sz="18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T. 93 193 90 99</a:t>
            </a:r>
          </a:p>
          <a:p>
            <a:pPr>
              <a:lnSpc>
                <a:spcPct val="150000"/>
              </a:lnSpc>
            </a:pPr>
            <a:r>
              <a:rPr lang="es-ES" sz="2400" b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www.km0.energy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91C1EAB-D0B7-431C-A517-C0F651AE7D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5750" y="2609856"/>
            <a:ext cx="3166771" cy="1541534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3CBC85F-F203-4105-9AFF-3D1A37D507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7880" y="2438233"/>
            <a:ext cx="4365625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ca-ES" sz="2000" b="1" kern="12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Nom</a:t>
            </a:r>
            <a:r>
              <a:rPr lang="es-ES"/>
              <a:t> i </a:t>
            </a:r>
            <a:r>
              <a:rPr lang="es-ES" err="1"/>
              <a:t>Cognoms</a:t>
            </a:r>
            <a:endParaRPr lang="ca-ES"/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3EE39A6F-EAFE-4919-BB82-90C3DCFB97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7880" y="2720843"/>
            <a:ext cx="4365625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ca-ES" sz="1800" b="0" kern="12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Càrrec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83515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BCC8002-FCAB-52F0-15A4-836199621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8803" y="6036507"/>
            <a:ext cx="10304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0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2C645-5F74-4859-908F-21705DCB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A97E42-D8A9-4762-8A7D-7F712B606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3A0D83-B738-4A8B-A34B-9565CAA81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66CEE6-C1E0-4266-981A-BB932A6E3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219D99-F731-42F0-83E9-B0986BB9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A3C75B-AB98-40BD-B8C8-BB72BCA4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7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38F52A-153E-4372-8903-D039F6B7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0B3653-7652-4B91-B817-40FB73807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58E2A1-88C6-46C6-B542-F1AC9162E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AE2729-4D19-41EE-87FF-33FB22B7B7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ABCE31A-9929-4108-8A04-9C2CC6CA9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9EA8C7-9267-4547-B414-3F14B0C44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2FBA30-D601-4A0B-87A2-14429756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E42B82-B683-4FFC-B1E2-2208DB74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02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EACB4-9EAE-42F3-BE09-98C83337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99E490-DE16-4874-ADE2-7A343057E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AB0757-F8B4-4F44-ACD2-04D66787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C680CD-FA2F-4BF4-8D3C-0B55ED48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566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FA3B3E-2941-40F6-BAFC-30AD6944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6F197E7-8988-457B-BC62-DD002D58C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C3B1EF-AEA5-493F-A5A4-25B3DB55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79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F4F03-1F6C-4704-B615-06032FD05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B3361E-2CCA-42A5-85FC-6CAC512B9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879898-DDBA-400A-A9F3-1CB1EA51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69E640-A5FE-49FB-B577-CBD36E738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393BEE-18A2-405A-A611-14ED18D4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E5A8FE-9B0A-4943-90CF-69239CA1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21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5EE60-0031-4476-8AE7-7C058398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8352B5-A8A0-4E49-80B0-93E194848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79C216-E803-46DE-9B8B-DC0CB1C6D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2058A0-CB21-438D-A918-58A10747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EFBBB2-F264-427B-914A-6E025E6A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AE2ECC-AFEB-4933-81C0-8F47D1CA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10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846C4B-D1BB-4F27-81D7-3D4AC240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193741-67C5-4A68-AEDB-A0A31AA1B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FB6425-7C9B-464D-BDD8-7D11BEBAE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4F58-0B87-426F-B88F-77A83BEE20F2}" type="datetimeFigureOut">
              <a:rPr lang="es-ES" smtClean="0"/>
              <a:t>21/03/2025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601C20-C60E-4F8A-8BE8-94936AF05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987023-578C-4E57-AEB8-F2089C92E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8A1CF-02BA-48B7-A32B-FF07172786C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628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76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64" r:id="rId4"/>
    <p:sldLayoutId id="2147483667" r:id="rId5"/>
    <p:sldLayoutId id="2147483665" r:id="rId6"/>
    <p:sldLayoutId id="2147483668" r:id="rId7"/>
    <p:sldLayoutId id="2147483669" r:id="rId8"/>
    <p:sldLayoutId id="2147483670" r:id="rId9"/>
    <p:sldLayoutId id="2147483671" r:id="rId10"/>
    <p:sldLayoutId id="2147483682" r:id="rId11"/>
    <p:sldLayoutId id="2147483672" r:id="rId12"/>
    <p:sldLayoutId id="2147483683" r:id="rId13"/>
    <p:sldLayoutId id="2147483675" r:id="rId14"/>
    <p:sldLayoutId id="2147483673" r:id="rId15"/>
    <p:sldLayoutId id="2147483674" r:id="rId16"/>
    <p:sldLayoutId id="2147483676" r:id="rId17"/>
    <p:sldLayoutId id="2147483677" r:id="rId18"/>
    <p:sldLayoutId id="2147483680" r:id="rId19"/>
    <p:sldLayoutId id="2147483681" r:id="rId20"/>
    <p:sldLayoutId id="2147483679" r:id="rId21"/>
    <p:sldLayoutId id="2147483678" r:id="rId22"/>
    <p:sldLayoutId id="214748368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56CD9067-0D1C-4203-849E-02AE9A737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1869" y="642796"/>
            <a:ext cx="5088048" cy="35942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ES"/>
              <a:t>DESPLEGAMENT D’UNA COMUNITAT ENERGÈTICA A SANT SADURNÍ D’ANOIA</a:t>
            </a:r>
            <a:endParaRPr lang="es-ES" sz="3200" b="1"/>
          </a:p>
        </p:txBody>
      </p:sp>
      <p:pic>
        <p:nvPicPr>
          <p:cNvPr id="2" name="Imatge 1" descr="Consell Comarcal de l'Alt Penedès">
            <a:extLst>
              <a:ext uri="{FF2B5EF4-FFF2-40B4-BE49-F238E27FC236}">
                <a16:creationId xmlns:a16="http://schemas.microsoft.com/office/drawing/2014/main" id="{100F8C2C-D415-B5AD-22B6-262690912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14" y="3805801"/>
            <a:ext cx="1931670" cy="6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tge 2" descr="Imatge que conté Font, text, logotip, Gràfics&#10;&#10;Pot ser que el contingut generat amb IA no sigui correcte.">
            <a:extLst>
              <a:ext uri="{FF2B5EF4-FFF2-40B4-BE49-F238E27FC236}">
                <a16:creationId xmlns:a16="http://schemas.microsoft.com/office/drawing/2014/main" id="{7BBB947E-9EC0-FF1B-B1CA-ACA4ABAE3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671" y="3910287"/>
            <a:ext cx="1308735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tge 3" descr="Imatge que conté Font, text, logotip, símbol&#10;&#10;Pot ser que el contingut generat amb IA no sigui correcte.">
            <a:extLst>
              <a:ext uri="{FF2B5EF4-FFF2-40B4-BE49-F238E27FC236}">
                <a16:creationId xmlns:a16="http://schemas.microsoft.com/office/drawing/2014/main" id="{020DE308-F580-E154-0690-C494C828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82" y="3805801"/>
            <a:ext cx="1807845" cy="548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306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CF117-BFF3-8DBE-0863-8BEBFEDC9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08443CB-204F-BBC7-EB3B-6CB9A88383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226AB0A-9A00-0E56-3F8C-36483949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413" y="639395"/>
            <a:ext cx="6806798" cy="369332"/>
          </a:xfrm>
        </p:spPr>
        <p:txBody>
          <a:bodyPr/>
          <a:lstStyle/>
          <a:p>
            <a:r>
              <a:rPr lang="ca-ES"/>
              <a:t>AUTOCONSUM COL·LECTIU: Repartiment (II)</a:t>
            </a:r>
          </a:p>
        </p:txBody>
      </p:sp>
      <p:graphicFrame>
        <p:nvGraphicFramePr>
          <p:cNvPr id="4" name="Taula 3">
            <a:extLst>
              <a:ext uri="{FF2B5EF4-FFF2-40B4-BE49-F238E27FC236}">
                <a16:creationId xmlns:a16="http://schemas.microsoft.com/office/drawing/2014/main" id="{F98B0109-5960-AAC5-533C-C6981E41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03562"/>
              </p:ext>
            </p:extLst>
          </p:nvPr>
        </p:nvGraphicFramePr>
        <p:xfrm>
          <a:off x="887413" y="2042582"/>
          <a:ext cx="5857419" cy="2772834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1905213">
                  <a:extLst>
                    <a:ext uri="{9D8B030D-6E8A-4147-A177-3AD203B41FA5}">
                      <a16:colId xmlns:a16="http://schemas.microsoft.com/office/drawing/2014/main" val="1696071814"/>
                    </a:ext>
                  </a:extLst>
                </a:gridCol>
                <a:gridCol w="1315839">
                  <a:extLst>
                    <a:ext uri="{9D8B030D-6E8A-4147-A177-3AD203B41FA5}">
                      <a16:colId xmlns:a16="http://schemas.microsoft.com/office/drawing/2014/main" val="3994968998"/>
                    </a:ext>
                  </a:extLst>
                </a:gridCol>
                <a:gridCol w="1286547">
                  <a:extLst>
                    <a:ext uri="{9D8B030D-6E8A-4147-A177-3AD203B41FA5}">
                      <a16:colId xmlns:a16="http://schemas.microsoft.com/office/drawing/2014/main" val="2612167853"/>
                    </a:ext>
                  </a:extLst>
                </a:gridCol>
                <a:gridCol w="1349820">
                  <a:extLst>
                    <a:ext uri="{9D8B030D-6E8A-4147-A177-3AD203B41FA5}">
                      <a16:colId xmlns:a16="http://schemas.microsoft.com/office/drawing/2014/main" val="4174038309"/>
                    </a:ext>
                  </a:extLst>
                </a:gridCol>
              </a:tblGrid>
              <a:tr h="855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COEFICIENT DE REPARTIMENT 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ASSIGNADA kWp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PRODUCCIÓ ASSIGNADA kWh/any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804514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21,08%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12,90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18.111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926427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6,19%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3,79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5.320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301224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14,72%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9,01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12.652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237455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DCAMM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23,79%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14,56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20.447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01721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NEXPERT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18,52%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11,33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15.913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966981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SILISTEEL</a:t>
                      </a:r>
                      <a:endParaRPr lang="ca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15,70%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9,61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13.491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211028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100,00%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61,20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85.934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651128"/>
                  </a:ext>
                </a:extLst>
              </a:tr>
            </a:tbl>
          </a:graphicData>
        </a:graphic>
      </p:graphicFrame>
      <p:pic>
        <p:nvPicPr>
          <p:cNvPr id="2" name="Imatge 1" descr="Imatge que conté mapa, text, Atles&#10;&#10;Pot ser que el contingut generat amb IA no sigui correcte.">
            <a:extLst>
              <a:ext uri="{FF2B5EF4-FFF2-40B4-BE49-F238E27FC236}">
                <a16:creationId xmlns:a16="http://schemas.microsoft.com/office/drawing/2014/main" id="{2353F074-ACD5-D08F-6A55-3BA3426D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80" y="1411324"/>
            <a:ext cx="4787236" cy="40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3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1BC9F-89B1-496F-A023-BFBEBA642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1D542EC-BB23-E438-CF2D-8B11953FD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10492242" cy="369332"/>
          </a:xfrm>
        </p:spPr>
        <p:txBody>
          <a:bodyPr/>
          <a:lstStyle/>
          <a:p>
            <a:r>
              <a:rPr lang="ca-ES" dirty="0"/>
              <a:t>AUTOCONSUM COL·LECTIU: Dimensionament FV (I)</a:t>
            </a:r>
          </a:p>
        </p:txBody>
      </p:sp>
      <p:graphicFrame>
        <p:nvGraphicFramePr>
          <p:cNvPr id="5" name="Taula 4">
            <a:extLst>
              <a:ext uri="{FF2B5EF4-FFF2-40B4-BE49-F238E27FC236}">
                <a16:creationId xmlns:a16="http://schemas.microsoft.com/office/drawing/2014/main" id="{26099B6C-CB7A-3677-8836-F439DE63A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586413"/>
              </p:ext>
            </p:extLst>
          </p:nvPr>
        </p:nvGraphicFramePr>
        <p:xfrm>
          <a:off x="887413" y="1657186"/>
          <a:ext cx="5536721" cy="3670300"/>
        </p:xfrm>
        <a:graphic>
          <a:graphicData uri="http://schemas.openxmlformats.org/drawingml/2006/table">
            <a:tbl>
              <a:tblPr firstRow="1" firstCol="1" bandRow="1"/>
              <a:tblGrid>
                <a:gridCol w="2782757">
                  <a:extLst>
                    <a:ext uri="{9D8B030D-6E8A-4147-A177-3AD203B41FA5}">
                      <a16:colId xmlns:a16="http://schemas.microsoft.com/office/drawing/2014/main" val="3173492024"/>
                    </a:ext>
                  </a:extLst>
                </a:gridCol>
                <a:gridCol w="2753964">
                  <a:extLst>
                    <a:ext uri="{9D8B030D-6E8A-4147-A177-3AD203B41FA5}">
                      <a16:colId xmlns:a16="http://schemas.microsoft.com/office/drawing/2014/main" val="1362556060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L’EMPRESA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87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5022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d’Itàlia, 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07020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LA 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411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d'instal·lació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Estructura-suport coplanar a la coberta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2126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Superfície ocupada de la coberta (m2)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6760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pic (kWp)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117,90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50136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nominal (kW)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035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de mòduls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7576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mòduls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Mòduls de 450 W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1272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d'inversors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2304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d'inversors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Trifàsics de 50 kW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52427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ENERGÈTIQUES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7917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Energia produïda en la instal·lació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150.905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5415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Emissions de CO2 evitades (tones/any)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7928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Coeficient de rendiment de la instal·lació (PR)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81,49%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306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Rendiment anual específic (kWh/kWp)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1.280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91995"/>
                  </a:ext>
                </a:extLst>
              </a:tr>
            </a:tbl>
          </a:graphicData>
        </a:graphic>
      </p:graphicFrame>
      <p:sp>
        <p:nvSpPr>
          <p:cNvPr id="15" name="QuadreDeText 14">
            <a:extLst>
              <a:ext uri="{FF2B5EF4-FFF2-40B4-BE49-F238E27FC236}">
                <a16:creationId xmlns:a16="http://schemas.microsoft.com/office/drawing/2014/main" id="{6B6807AA-C3E6-5373-0F46-B7F12647DC6D}"/>
              </a:ext>
            </a:extLst>
          </p:cNvPr>
          <p:cNvSpPr txBox="1"/>
          <p:nvPr/>
        </p:nvSpPr>
        <p:spPr>
          <a:xfrm>
            <a:off x="887413" y="5470366"/>
            <a:ext cx="8274694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pressupost total de la instal·lació fotovoltaica s’estima en </a:t>
            </a:r>
            <a:r>
              <a:rPr lang="ca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90.806,54 € (sense IVA)</a:t>
            </a: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resultant en un cost unitari de </a:t>
            </a:r>
            <a:r>
              <a:rPr lang="ca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770,20 €/kWp</a:t>
            </a: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D6AB1B13-C3E2-B18B-8021-C186C988D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434" y="2117117"/>
            <a:ext cx="5044943" cy="2623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743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18B06-59D1-94ED-621C-D439C1406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571A3C4-7C04-DC1B-A2E3-6CCE6FE0D7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10492242" cy="369332"/>
          </a:xfrm>
        </p:spPr>
        <p:txBody>
          <a:bodyPr/>
          <a:lstStyle/>
          <a:p>
            <a:r>
              <a:rPr lang="ca-ES" dirty="0"/>
              <a:t>AUTOCONSUM COL·LECTIU: Dimensionament FV (II)</a:t>
            </a:r>
          </a:p>
        </p:txBody>
      </p:sp>
      <p:graphicFrame>
        <p:nvGraphicFramePr>
          <p:cNvPr id="5" name="Taula 4">
            <a:extLst>
              <a:ext uri="{FF2B5EF4-FFF2-40B4-BE49-F238E27FC236}">
                <a16:creationId xmlns:a16="http://schemas.microsoft.com/office/drawing/2014/main" id="{8E94D8BE-F7A2-6AAF-61C8-BB2F841EA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994331"/>
              </p:ext>
            </p:extLst>
          </p:nvPr>
        </p:nvGraphicFramePr>
        <p:xfrm>
          <a:off x="887413" y="1657186"/>
          <a:ext cx="5536721" cy="3828669"/>
        </p:xfrm>
        <a:graphic>
          <a:graphicData uri="http://schemas.openxmlformats.org/drawingml/2006/table">
            <a:tbl>
              <a:tblPr firstRow="1" firstCol="1" bandRow="1"/>
              <a:tblGrid>
                <a:gridCol w="2782757">
                  <a:extLst>
                    <a:ext uri="{9D8B030D-6E8A-4147-A177-3AD203B41FA5}">
                      <a16:colId xmlns:a16="http://schemas.microsoft.com/office/drawing/2014/main" val="3173492024"/>
                    </a:ext>
                  </a:extLst>
                </a:gridCol>
                <a:gridCol w="2753964">
                  <a:extLst>
                    <a:ext uri="{9D8B030D-6E8A-4147-A177-3AD203B41FA5}">
                      <a16:colId xmlns:a16="http://schemas.microsoft.com/office/drawing/2014/main" val="1362556060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L’EMPRESA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87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5022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d’Itàlia, 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07020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LA 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411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d'instal·lació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Estructura-suport coplanar a la coberta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2126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Superfície ocupada de la coberta (m2)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6760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pic (kWp)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102,60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50136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nominal (kW)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035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de mòduls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7576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mòduls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Mòduls de 450 W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1272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d'inversors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2304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d'inversors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Trifàsics de 40 i 50 kW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52427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ENERGÈTIQUES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7917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Energia total produïda en la instal·lació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128.560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5415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Emissions de CO2 evitades (tones/any)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7928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Coeficient de rendiment de la instal·lació (PR)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79,82%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306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Rendiment anual específic (kWh/kWp)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1.253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91995"/>
                  </a:ext>
                </a:extLst>
              </a:tr>
            </a:tbl>
          </a:graphicData>
        </a:graphic>
      </p:graphicFrame>
      <p:sp>
        <p:nvSpPr>
          <p:cNvPr id="15" name="QuadreDeText 14">
            <a:extLst>
              <a:ext uri="{FF2B5EF4-FFF2-40B4-BE49-F238E27FC236}">
                <a16:creationId xmlns:a16="http://schemas.microsoft.com/office/drawing/2014/main" id="{14869270-3B12-F18D-4724-7F5D2A9E7A9A}"/>
              </a:ext>
            </a:extLst>
          </p:cNvPr>
          <p:cNvSpPr txBox="1"/>
          <p:nvPr/>
        </p:nvSpPr>
        <p:spPr>
          <a:xfrm>
            <a:off x="887413" y="5510120"/>
            <a:ext cx="8347122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pressupost total de la instal·lació fotovoltaica s’estima en </a:t>
            </a:r>
            <a:r>
              <a:rPr lang="ca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81.487,80 € (sense IVA)</a:t>
            </a: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resultant en un cost unitari de </a:t>
            </a:r>
            <a:r>
              <a:rPr lang="ca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794,23 €/kWp</a:t>
            </a: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4D1453DE-A0FA-784E-797B-3F5876696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40" y="2198650"/>
            <a:ext cx="5279390" cy="2745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149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438A-2F87-E990-82BB-300D439ED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AA0830F-43D0-C154-B71B-9133A11FB5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10492242" cy="369332"/>
          </a:xfrm>
        </p:spPr>
        <p:txBody>
          <a:bodyPr/>
          <a:lstStyle/>
          <a:p>
            <a:r>
              <a:rPr lang="ca-ES"/>
              <a:t>AUTOCONSUM COL·LECTIU: Dimensionament FV (III)</a:t>
            </a:r>
          </a:p>
        </p:txBody>
      </p:sp>
      <p:graphicFrame>
        <p:nvGraphicFramePr>
          <p:cNvPr id="5" name="Taula 4">
            <a:extLst>
              <a:ext uri="{FF2B5EF4-FFF2-40B4-BE49-F238E27FC236}">
                <a16:creationId xmlns:a16="http://schemas.microsoft.com/office/drawing/2014/main" id="{B707980F-6A64-137D-95EA-5AE6EA628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73110"/>
              </p:ext>
            </p:extLst>
          </p:nvPr>
        </p:nvGraphicFramePr>
        <p:xfrm>
          <a:off x="887413" y="1657186"/>
          <a:ext cx="5536721" cy="3670300"/>
        </p:xfrm>
        <a:graphic>
          <a:graphicData uri="http://schemas.openxmlformats.org/drawingml/2006/table">
            <a:tbl>
              <a:tblPr firstRow="1" firstCol="1" bandRow="1"/>
              <a:tblGrid>
                <a:gridCol w="2782757">
                  <a:extLst>
                    <a:ext uri="{9D8B030D-6E8A-4147-A177-3AD203B41FA5}">
                      <a16:colId xmlns:a16="http://schemas.microsoft.com/office/drawing/2014/main" val="3173492024"/>
                    </a:ext>
                  </a:extLst>
                </a:gridCol>
                <a:gridCol w="2753964">
                  <a:extLst>
                    <a:ext uri="{9D8B030D-6E8A-4147-A177-3AD203B41FA5}">
                      <a16:colId xmlns:a16="http://schemas.microsoft.com/office/drawing/2014/main" val="1362556060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L’EMPRESA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87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5022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Portugal, 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07020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LA 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411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d'instal·lació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Estructura-suport coplanar a la coberta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2126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Superfície ocupada de la coberta (m2)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6760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pic (kWp)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121,50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50136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nominal (kW)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035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de mòduls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7576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mòduls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Mòduls de 450 W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1272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d'inversors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2304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d'inversors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Trifàsics de 50 kW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52427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ENERGÈTIQUES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7917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Energia produïda en la instal·lació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152.354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5415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Emissions de CO2 evitades (tones/any)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7928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Coeficient de rendiment de la instal·lació (PR)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79,67%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306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Rendiment anual específic (kWh/kWp)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1.254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91995"/>
                  </a:ext>
                </a:extLst>
              </a:tr>
            </a:tbl>
          </a:graphicData>
        </a:graphic>
      </p:graphicFrame>
      <p:sp>
        <p:nvSpPr>
          <p:cNvPr id="15" name="QuadreDeText 14">
            <a:extLst>
              <a:ext uri="{FF2B5EF4-FFF2-40B4-BE49-F238E27FC236}">
                <a16:creationId xmlns:a16="http://schemas.microsoft.com/office/drawing/2014/main" id="{6D1C2C89-6D82-0221-F765-B1D009C769C1}"/>
              </a:ext>
            </a:extLst>
          </p:cNvPr>
          <p:cNvSpPr txBox="1"/>
          <p:nvPr/>
        </p:nvSpPr>
        <p:spPr>
          <a:xfrm>
            <a:off x="887413" y="5473445"/>
            <a:ext cx="8365230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pressupost total de la instal·lació fotovoltaica s’estima en </a:t>
            </a:r>
            <a:r>
              <a:rPr lang="ca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92.999,19 € (sense IVA)</a:t>
            </a: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resultant en un cost unitari de </a:t>
            </a:r>
            <a:r>
              <a:rPr lang="ca-ES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765,43</a:t>
            </a:r>
            <a:r>
              <a:rPr lang="ca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€/kWp</a:t>
            </a: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219F5462-0CFB-829B-C221-20474CDF43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142" y="2092956"/>
            <a:ext cx="5137791" cy="2672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690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B17D4-51D5-9163-9E06-2E17F648D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A4A88AB-567C-6915-2537-4346B3435E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10492242" cy="369332"/>
          </a:xfrm>
        </p:spPr>
        <p:txBody>
          <a:bodyPr/>
          <a:lstStyle/>
          <a:p>
            <a:r>
              <a:rPr lang="ca-ES"/>
              <a:t>AUTOCONSUM COL·LECTIU: Dimensionament FV (IV)</a:t>
            </a:r>
          </a:p>
        </p:txBody>
      </p:sp>
      <p:graphicFrame>
        <p:nvGraphicFramePr>
          <p:cNvPr id="5" name="Taula 4">
            <a:extLst>
              <a:ext uri="{FF2B5EF4-FFF2-40B4-BE49-F238E27FC236}">
                <a16:creationId xmlns:a16="http://schemas.microsoft.com/office/drawing/2014/main" id="{BF841851-CBAA-F4B7-0047-CEC608390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464111"/>
              </p:ext>
            </p:extLst>
          </p:nvPr>
        </p:nvGraphicFramePr>
        <p:xfrm>
          <a:off x="887413" y="1657186"/>
          <a:ext cx="5536721" cy="3670300"/>
        </p:xfrm>
        <a:graphic>
          <a:graphicData uri="http://schemas.openxmlformats.org/drawingml/2006/table">
            <a:tbl>
              <a:tblPr firstRow="1" firstCol="1" bandRow="1"/>
              <a:tblGrid>
                <a:gridCol w="2782757">
                  <a:extLst>
                    <a:ext uri="{9D8B030D-6E8A-4147-A177-3AD203B41FA5}">
                      <a16:colId xmlns:a16="http://schemas.microsoft.com/office/drawing/2014/main" val="3173492024"/>
                    </a:ext>
                  </a:extLst>
                </a:gridCol>
                <a:gridCol w="2753964">
                  <a:extLst>
                    <a:ext uri="{9D8B030D-6E8A-4147-A177-3AD203B41FA5}">
                      <a16:colId xmlns:a16="http://schemas.microsoft.com/office/drawing/2014/main" val="1362556060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L’EMPRESA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87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LOGISDOC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5022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Portugal, 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07020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LA 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411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d'instal·lació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Estructura-suport coplanar a la coberta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2126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Superfície ocupada de la coberta (m2)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6760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pic (kWp)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61,20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50136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nominal (kW)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035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de mòduls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7576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mòduls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Mòduls de 450 W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51272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d'inversors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2304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d'inversors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Trifàsic de 50 kW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52427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ENERGÈTIQUES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7917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Energia produïda en la instal·lació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85.934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5415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Emissions de CO2 evitades (tones/any)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7928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Coeficient de rendiment de la instal·lació (PR)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82,64%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306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Rendiment anual específic (kWh/kWp)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1.404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91995"/>
                  </a:ext>
                </a:extLst>
              </a:tr>
            </a:tbl>
          </a:graphicData>
        </a:graphic>
      </p:graphicFrame>
      <p:sp>
        <p:nvSpPr>
          <p:cNvPr id="15" name="QuadreDeText 14">
            <a:extLst>
              <a:ext uri="{FF2B5EF4-FFF2-40B4-BE49-F238E27FC236}">
                <a16:creationId xmlns:a16="http://schemas.microsoft.com/office/drawing/2014/main" id="{29E3F94C-C20C-FFDE-E5BA-D83540AED097}"/>
              </a:ext>
            </a:extLst>
          </p:cNvPr>
          <p:cNvSpPr txBox="1"/>
          <p:nvPr/>
        </p:nvSpPr>
        <p:spPr>
          <a:xfrm>
            <a:off x="887412" y="5428372"/>
            <a:ext cx="8383337" cy="641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pressupost total de la instal·lació fotovoltaica s’estima en </a:t>
            </a:r>
            <a:r>
              <a:rPr lang="ca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51.118,11 € (sense IVA)</a:t>
            </a: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resultant en un cost unitari de </a:t>
            </a:r>
            <a:r>
              <a:rPr lang="ca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835,26 €/kWp</a:t>
            </a:r>
            <a:r>
              <a:rPr lang="ca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a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44B01660-D29D-0AB2-5F74-0301931B2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829" y="1949412"/>
            <a:ext cx="5410835" cy="281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359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8A212-7CF8-53A8-897B-3860AE40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F1B8083-6BE2-012C-0298-11B1E1DF42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10492242" cy="369332"/>
          </a:xfrm>
        </p:spPr>
        <p:txBody>
          <a:bodyPr/>
          <a:lstStyle/>
          <a:p>
            <a:r>
              <a:rPr lang="ca-ES"/>
              <a:t>AUTOCONSUM COL·LECTIU: Resultats energètics</a:t>
            </a:r>
          </a:p>
        </p:txBody>
      </p:sp>
      <p:graphicFrame>
        <p:nvGraphicFramePr>
          <p:cNvPr id="4" name="Taula 3">
            <a:extLst>
              <a:ext uri="{FF2B5EF4-FFF2-40B4-BE49-F238E27FC236}">
                <a16:creationId xmlns:a16="http://schemas.microsoft.com/office/drawing/2014/main" id="{6415F241-B38D-70C5-AE40-FDEF2D0DF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354115"/>
              </p:ext>
            </p:extLst>
          </p:nvPr>
        </p:nvGraphicFramePr>
        <p:xfrm>
          <a:off x="887964" y="1519416"/>
          <a:ext cx="10329280" cy="2065754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449853">
                  <a:extLst>
                    <a:ext uri="{9D8B030D-6E8A-4147-A177-3AD203B41FA5}">
                      <a16:colId xmlns:a16="http://schemas.microsoft.com/office/drawing/2014/main" val="4049685717"/>
                    </a:ext>
                  </a:extLst>
                </a:gridCol>
                <a:gridCol w="1772284">
                  <a:extLst>
                    <a:ext uri="{9D8B030D-6E8A-4147-A177-3AD203B41FA5}">
                      <a16:colId xmlns:a16="http://schemas.microsoft.com/office/drawing/2014/main" val="434587345"/>
                    </a:ext>
                  </a:extLst>
                </a:gridCol>
                <a:gridCol w="780649">
                  <a:extLst>
                    <a:ext uri="{9D8B030D-6E8A-4147-A177-3AD203B41FA5}">
                      <a16:colId xmlns:a16="http://schemas.microsoft.com/office/drawing/2014/main" val="2680047868"/>
                    </a:ext>
                  </a:extLst>
                </a:gridCol>
                <a:gridCol w="813804">
                  <a:extLst>
                    <a:ext uri="{9D8B030D-6E8A-4147-A177-3AD203B41FA5}">
                      <a16:colId xmlns:a16="http://schemas.microsoft.com/office/drawing/2014/main" val="2983401998"/>
                    </a:ext>
                  </a:extLst>
                </a:gridCol>
                <a:gridCol w="865043">
                  <a:extLst>
                    <a:ext uri="{9D8B030D-6E8A-4147-A177-3AD203B41FA5}">
                      <a16:colId xmlns:a16="http://schemas.microsoft.com/office/drawing/2014/main" val="868499259"/>
                    </a:ext>
                  </a:extLst>
                </a:gridCol>
                <a:gridCol w="905733">
                  <a:extLst>
                    <a:ext uri="{9D8B030D-6E8A-4147-A177-3AD203B41FA5}">
                      <a16:colId xmlns:a16="http://schemas.microsoft.com/office/drawing/2014/main" val="679640018"/>
                    </a:ext>
                  </a:extLst>
                </a:gridCol>
                <a:gridCol w="1014994">
                  <a:extLst>
                    <a:ext uri="{9D8B030D-6E8A-4147-A177-3AD203B41FA5}">
                      <a16:colId xmlns:a16="http://schemas.microsoft.com/office/drawing/2014/main" val="1705199023"/>
                    </a:ext>
                  </a:extLst>
                </a:gridCol>
                <a:gridCol w="979579">
                  <a:extLst>
                    <a:ext uri="{9D8B030D-6E8A-4147-A177-3AD203B41FA5}">
                      <a16:colId xmlns:a16="http://schemas.microsoft.com/office/drawing/2014/main" val="1766777346"/>
                    </a:ext>
                  </a:extLst>
                </a:gridCol>
                <a:gridCol w="979579">
                  <a:extLst>
                    <a:ext uri="{9D8B030D-6E8A-4147-A177-3AD203B41FA5}">
                      <a16:colId xmlns:a16="http://schemas.microsoft.com/office/drawing/2014/main" val="2599321306"/>
                    </a:ext>
                  </a:extLst>
                </a:gridCol>
                <a:gridCol w="899705">
                  <a:extLst>
                    <a:ext uri="{9D8B030D-6E8A-4147-A177-3AD203B41FA5}">
                      <a16:colId xmlns:a16="http://schemas.microsoft.com/office/drawing/2014/main" val="1801697416"/>
                    </a:ext>
                  </a:extLst>
                </a:gridCol>
                <a:gridCol w="868057">
                  <a:extLst>
                    <a:ext uri="{9D8B030D-6E8A-4147-A177-3AD203B41FA5}">
                      <a16:colId xmlns:a16="http://schemas.microsoft.com/office/drawing/2014/main" val="3368719081"/>
                    </a:ext>
                  </a:extLst>
                </a:gridCol>
              </a:tblGrid>
              <a:tr h="707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Núm.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Consum total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Potència assignada (kWp)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 repartiment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Generació assignada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Autoconsum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Consum de xarxa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Excedents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Autoconsum (%)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Cobertura de consum (%)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4963"/>
                  </a:ext>
                </a:extLst>
              </a:tr>
              <a:tr h="226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 DOMINGO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98.681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29,85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8,73%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37.726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18.447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80.234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19.279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591742"/>
                  </a:ext>
                </a:extLst>
              </a:tr>
              <a:tr h="226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MAQUINÀRIA MODERNA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70.880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34,82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10,18%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44.014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29.677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41.203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14.336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334346"/>
                  </a:ext>
                </a:extLst>
              </a:tr>
              <a:tr h="226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LLIGATS METÀL·LICS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498.938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141,77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41,45%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179.199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107.519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391.419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71.679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214386"/>
                  </a:ext>
                </a:extLst>
              </a:tr>
              <a:tr h="226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GRÁFICAS VARIAS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898.618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93,27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27,27%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117.894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71.584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827.034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46.310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26987"/>
                  </a:ext>
                </a:extLst>
              </a:tr>
              <a:tr h="226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85.913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42,28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12,36%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53.445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24.582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61.331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28.863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758698"/>
                  </a:ext>
                </a:extLst>
              </a:tr>
              <a:tr h="2263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1.049.102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342,00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100,00%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432.277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251.809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1.401.221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180.468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785395"/>
                  </a:ext>
                </a:extLst>
              </a:tr>
            </a:tbl>
          </a:graphicData>
        </a:graphic>
      </p:graphicFrame>
      <p:graphicFrame>
        <p:nvGraphicFramePr>
          <p:cNvPr id="7" name="Taula 6">
            <a:extLst>
              <a:ext uri="{FF2B5EF4-FFF2-40B4-BE49-F238E27FC236}">
                <a16:creationId xmlns:a16="http://schemas.microsoft.com/office/drawing/2014/main" id="{735B0BD2-3CD3-E9BF-F2F5-C911A1BE78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014934"/>
              </p:ext>
            </p:extLst>
          </p:nvPr>
        </p:nvGraphicFramePr>
        <p:xfrm>
          <a:off x="887963" y="3691243"/>
          <a:ext cx="10329281" cy="2172439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449853">
                  <a:extLst>
                    <a:ext uri="{9D8B030D-6E8A-4147-A177-3AD203B41FA5}">
                      <a16:colId xmlns:a16="http://schemas.microsoft.com/office/drawing/2014/main" val="2127230801"/>
                    </a:ext>
                  </a:extLst>
                </a:gridCol>
                <a:gridCol w="1767523">
                  <a:extLst>
                    <a:ext uri="{9D8B030D-6E8A-4147-A177-3AD203B41FA5}">
                      <a16:colId xmlns:a16="http://schemas.microsoft.com/office/drawing/2014/main" val="3038740321"/>
                    </a:ext>
                  </a:extLst>
                </a:gridCol>
                <a:gridCol w="769544">
                  <a:extLst>
                    <a:ext uri="{9D8B030D-6E8A-4147-A177-3AD203B41FA5}">
                      <a16:colId xmlns:a16="http://schemas.microsoft.com/office/drawing/2014/main" val="3828243296"/>
                    </a:ext>
                  </a:extLst>
                </a:gridCol>
                <a:gridCol w="841972">
                  <a:extLst>
                    <a:ext uri="{9D8B030D-6E8A-4147-A177-3AD203B41FA5}">
                      <a16:colId xmlns:a16="http://schemas.microsoft.com/office/drawing/2014/main" val="2669268987"/>
                    </a:ext>
                  </a:extLst>
                </a:gridCol>
                <a:gridCol w="851026">
                  <a:extLst>
                    <a:ext uri="{9D8B030D-6E8A-4147-A177-3AD203B41FA5}">
                      <a16:colId xmlns:a16="http://schemas.microsoft.com/office/drawing/2014/main" val="14359865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47546082"/>
                    </a:ext>
                  </a:extLst>
                </a:gridCol>
                <a:gridCol w="995881">
                  <a:extLst>
                    <a:ext uri="{9D8B030D-6E8A-4147-A177-3AD203B41FA5}">
                      <a16:colId xmlns:a16="http://schemas.microsoft.com/office/drawing/2014/main" val="3420051262"/>
                    </a:ext>
                  </a:extLst>
                </a:gridCol>
                <a:gridCol w="986828">
                  <a:extLst>
                    <a:ext uri="{9D8B030D-6E8A-4147-A177-3AD203B41FA5}">
                      <a16:colId xmlns:a16="http://schemas.microsoft.com/office/drawing/2014/main" val="2425550164"/>
                    </a:ext>
                  </a:extLst>
                </a:gridCol>
                <a:gridCol w="986828">
                  <a:extLst>
                    <a:ext uri="{9D8B030D-6E8A-4147-A177-3AD203B41FA5}">
                      <a16:colId xmlns:a16="http://schemas.microsoft.com/office/drawing/2014/main" val="1531507120"/>
                    </a:ext>
                  </a:extLst>
                </a:gridCol>
                <a:gridCol w="905346">
                  <a:extLst>
                    <a:ext uri="{9D8B030D-6E8A-4147-A177-3AD203B41FA5}">
                      <a16:colId xmlns:a16="http://schemas.microsoft.com/office/drawing/2014/main" val="4042712589"/>
                    </a:ext>
                  </a:extLst>
                </a:gridCol>
                <a:gridCol w="860080">
                  <a:extLst>
                    <a:ext uri="{9D8B030D-6E8A-4147-A177-3AD203B41FA5}">
                      <a16:colId xmlns:a16="http://schemas.microsoft.com/office/drawing/2014/main" val="3560694710"/>
                    </a:ext>
                  </a:extLst>
                </a:gridCol>
              </a:tblGrid>
              <a:tr h="670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Núm.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Consum total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Potència assignada (kWp)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 repartiment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Generació assignada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Autoconsum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Consum de xarxa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Excedents (kWh/any)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Autoconsum (%)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Cobertura de consum (%)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078281"/>
                  </a:ext>
                </a:extLst>
              </a:tr>
              <a:tr h="214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LOGISDOC 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19.362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12,90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21,08%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18.111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9.074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10.288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9.037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50382"/>
                  </a:ext>
                </a:extLst>
              </a:tr>
              <a:tr h="214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LOGISDOC 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6.252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3,79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6,19%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5.320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2.332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3.920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2.988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561460"/>
                  </a:ext>
                </a:extLst>
              </a:tr>
              <a:tr h="214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LOGISDOC 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13.861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9,01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14,72%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12.652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6.111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7.750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6.541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765232"/>
                  </a:ext>
                </a:extLst>
              </a:tr>
              <a:tr h="214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DCAMM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25.511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14,56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23,79%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20.447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11.634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13.877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8.813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375253"/>
                  </a:ext>
                </a:extLst>
              </a:tr>
              <a:tr h="214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NEXPERT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21.102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11,33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18,52%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15.913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8.664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12.438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7.250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476761"/>
                  </a:ext>
                </a:extLst>
              </a:tr>
              <a:tr h="214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SILISTEEL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19.006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9,61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15,70%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13.491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7.266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11.740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6.225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908431"/>
                  </a:ext>
                </a:extLst>
              </a:tr>
              <a:tr h="2145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105.094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61,20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85.934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45.080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60.014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40.854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616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369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081E6-E73F-F11D-B743-1A8231888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7AF1298-585F-A3D8-22F3-7A3A2D249E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1AF9157-5802-82E8-9363-E8C78839AB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8518586" cy="369332"/>
          </a:xfrm>
        </p:spPr>
        <p:txBody>
          <a:bodyPr/>
          <a:lstStyle/>
          <a:p>
            <a:r>
              <a:rPr lang="ca-ES"/>
              <a:t>AUTOCONSUM COL·LECTIU: Estudi econòmic (I)</a:t>
            </a:r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33E219C2-10EA-7BE8-9E69-EF7D9EA4E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109278"/>
              </p:ext>
            </p:extLst>
          </p:nvPr>
        </p:nvGraphicFramePr>
        <p:xfrm>
          <a:off x="1047751" y="1847850"/>
          <a:ext cx="4867274" cy="3375906"/>
        </p:xfrm>
        <a:graphic>
          <a:graphicData uri="http://schemas.openxmlformats.org/drawingml/2006/table">
            <a:tbl>
              <a:tblPr firstRow="1" firstCol="1" bandRow="1"/>
              <a:tblGrid>
                <a:gridCol w="2447924">
                  <a:extLst>
                    <a:ext uri="{9D8B030D-6E8A-4147-A177-3AD203B41FA5}">
                      <a16:colId xmlns:a16="http://schemas.microsoft.com/office/drawing/2014/main" val="1048157210"/>
                    </a:ext>
                  </a:extLst>
                </a:gridCol>
                <a:gridCol w="1762661">
                  <a:extLst>
                    <a:ext uri="{9D8B030D-6E8A-4147-A177-3AD203B41FA5}">
                      <a16:colId xmlns:a16="http://schemas.microsoft.com/office/drawing/2014/main" val="2846220031"/>
                    </a:ext>
                  </a:extLst>
                </a:gridCol>
                <a:gridCol w="656689">
                  <a:extLst>
                    <a:ext uri="{9D8B030D-6E8A-4147-A177-3AD203B41FA5}">
                      <a16:colId xmlns:a16="http://schemas.microsoft.com/office/drawing/2014/main" val="603865520"/>
                    </a:ext>
                  </a:extLst>
                </a:gridCol>
              </a:tblGrid>
              <a:tr h="52198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Dades d’inversió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42819"/>
                  </a:ext>
                </a:extLst>
              </a:tr>
              <a:tr h="5707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Inversió instal·lació 1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90.806,54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031589"/>
                  </a:ext>
                </a:extLst>
              </a:tr>
              <a:tr h="5707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Inversió instal·lació 2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81.487,80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632259"/>
                  </a:ext>
                </a:extLst>
              </a:tr>
              <a:tr h="5707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Inversió instal·lació 3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92.999,19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05403"/>
                  </a:ext>
                </a:extLst>
              </a:tr>
              <a:tr h="5707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Inversió instal·lació 4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51.118,11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191808"/>
                  </a:ext>
                </a:extLst>
              </a:tr>
              <a:tr h="5707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Inversió total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316.411,64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484494"/>
                  </a:ext>
                </a:extLst>
              </a:tr>
            </a:tbl>
          </a:graphicData>
        </a:graphic>
      </p:graphicFrame>
      <p:graphicFrame>
        <p:nvGraphicFramePr>
          <p:cNvPr id="5" name="Taula 4">
            <a:extLst>
              <a:ext uri="{FF2B5EF4-FFF2-40B4-BE49-F238E27FC236}">
                <a16:creationId xmlns:a16="http://schemas.microsoft.com/office/drawing/2014/main" id="{1F30F50E-FC6F-6F30-BC61-DEA89BF6D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01245"/>
              </p:ext>
            </p:extLst>
          </p:nvPr>
        </p:nvGraphicFramePr>
        <p:xfrm>
          <a:off x="6508202" y="1847850"/>
          <a:ext cx="4302673" cy="3375906"/>
        </p:xfrm>
        <a:graphic>
          <a:graphicData uri="http://schemas.openxmlformats.org/drawingml/2006/table">
            <a:tbl>
              <a:tblPr firstRow="1" firstCol="1" bandRow="1"/>
              <a:tblGrid>
                <a:gridCol w="2435773">
                  <a:extLst>
                    <a:ext uri="{9D8B030D-6E8A-4147-A177-3AD203B41FA5}">
                      <a16:colId xmlns:a16="http://schemas.microsoft.com/office/drawing/2014/main" val="1048157210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846220031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603865520"/>
                    </a:ext>
                  </a:extLst>
                </a:gridCol>
              </a:tblGrid>
              <a:tr h="59779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Costos recurrents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42819"/>
                  </a:ext>
                </a:extLst>
              </a:tr>
              <a:tr h="8768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d’operació i manteniment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8.000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€/any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031589"/>
                  </a:ext>
                </a:extLst>
              </a:tr>
              <a:tr h="8146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de gestió de la CE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6.000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€/any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632259"/>
                  </a:ext>
                </a:extLst>
              </a:tr>
              <a:tr h="10866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de lloguer de les cobertes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ca-E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€/kWp i any</a:t>
                      </a:r>
                      <a:endParaRPr lang="ca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05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75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95E03-3AF2-0C23-1E26-2E598BFA0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AE924F6-FD59-0203-77E2-782D6F374F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76E79F4-BA64-DF37-94DF-9D00B54C01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8518586" cy="369332"/>
          </a:xfrm>
        </p:spPr>
        <p:txBody>
          <a:bodyPr/>
          <a:lstStyle/>
          <a:p>
            <a:r>
              <a:rPr lang="ca-ES"/>
              <a:t>AUTOCONSUM COL·LECTIU: Estudi econòmic (II)</a:t>
            </a:r>
          </a:p>
        </p:txBody>
      </p:sp>
      <p:graphicFrame>
        <p:nvGraphicFramePr>
          <p:cNvPr id="4" name="Taula 3">
            <a:extLst>
              <a:ext uri="{FF2B5EF4-FFF2-40B4-BE49-F238E27FC236}">
                <a16:creationId xmlns:a16="http://schemas.microsoft.com/office/drawing/2014/main" id="{DD4A1C48-5C71-9FA5-29B2-16FD03158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682633"/>
              </p:ext>
            </p:extLst>
          </p:nvPr>
        </p:nvGraphicFramePr>
        <p:xfrm>
          <a:off x="814812" y="1620570"/>
          <a:ext cx="10411486" cy="4138380"/>
        </p:xfrm>
        <a:graphic>
          <a:graphicData uri="http://schemas.openxmlformats.org/drawingml/2006/table">
            <a:tbl>
              <a:tblPr firstRow="1" firstCol="1" bandRow="1"/>
              <a:tblGrid>
                <a:gridCol w="437574">
                  <a:extLst>
                    <a:ext uri="{9D8B030D-6E8A-4147-A177-3AD203B41FA5}">
                      <a16:colId xmlns:a16="http://schemas.microsoft.com/office/drawing/2014/main" val="2842507401"/>
                    </a:ext>
                  </a:extLst>
                </a:gridCol>
                <a:gridCol w="1457358">
                  <a:extLst>
                    <a:ext uri="{9D8B030D-6E8A-4147-A177-3AD203B41FA5}">
                      <a16:colId xmlns:a16="http://schemas.microsoft.com/office/drawing/2014/main" val="774845890"/>
                    </a:ext>
                  </a:extLst>
                </a:gridCol>
                <a:gridCol w="1041076">
                  <a:extLst>
                    <a:ext uri="{9D8B030D-6E8A-4147-A177-3AD203B41FA5}">
                      <a16:colId xmlns:a16="http://schemas.microsoft.com/office/drawing/2014/main" val="4105685007"/>
                    </a:ext>
                  </a:extLst>
                </a:gridCol>
                <a:gridCol w="764030">
                  <a:extLst>
                    <a:ext uri="{9D8B030D-6E8A-4147-A177-3AD203B41FA5}">
                      <a16:colId xmlns:a16="http://schemas.microsoft.com/office/drawing/2014/main" val="4038932439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390485761"/>
                    </a:ext>
                  </a:extLst>
                </a:gridCol>
                <a:gridCol w="964273">
                  <a:extLst>
                    <a:ext uri="{9D8B030D-6E8A-4147-A177-3AD203B41FA5}">
                      <a16:colId xmlns:a16="http://schemas.microsoft.com/office/drawing/2014/main" val="1512960678"/>
                    </a:ext>
                  </a:extLst>
                </a:gridCol>
                <a:gridCol w="1143861">
                  <a:extLst>
                    <a:ext uri="{9D8B030D-6E8A-4147-A177-3AD203B41FA5}">
                      <a16:colId xmlns:a16="http://schemas.microsoft.com/office/drawing/2014/main" val="3938886250"/>
                    </a:ext>
                  </a:extLst>
                </a:gridCol>
                <a:gridCol w="1040341">
                  <a:extLst>
                    <a:ext uri="{9D8B030D-6E8A-4147-A177-3AD203B41FA5}">
                      <a16:colId xmlns:a16="http://schemas.microsoft.com/office/drawing/2014/main" val="2082177554"/>
                    </a:ext>
                  </a:extLst>
                </a:gridCol>
                <a:gridCol w="731249">
                  <a:extLst>
                    <a:ext uri="{9D8B030D-6E8A-4147-A177-3AD203B41FA5}">
                      <a16:colId xmlns:a16="http://schemas.microsoft.com/office/drawing/2014/main" val="3976327329"/>
                    </a:ext>
                  </a:extLst>
                </a:gridCol>
                <a:gridCol w="853858">
                  <a:extLst>
                    <a:ext uri="{9D8B030D-6E8A-4147-A177-3AD203B41FA5}">
                      <a16:colId xmlns:a16="http://schemas.microsoft.com/office/drawing/2014/main" val="742857309"/>
                    </a:ext>
                  </a:extLst>
                </a:gridCol>
                <a:gridCol w="882491">
                  <a:extLst>
                    <a:ext uri="{9D8B030D-6E8A-4147-A177-3AD203B41FA5}">
                      <a16:colId xmlns:a16="http://schemas.microsoft.com/office/drawing/2014/main" val="2344711417"/>
                    </a:ext>
                  </a:extLst>
                </a:gridCol>
              </a:tblGrid>
              <a:tr h="715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Núm.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Nom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Potència assignada (kWp)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 repartiment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Inversió inicial (€)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Estalvi (€/any)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Ingrés per lloguer coberta (€/any)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del lloguer coberta (€/any)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de gestió de la CE (€/any)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OPEX (€/any)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Amortització (any)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870055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 DOMINGO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29,85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7,40%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23.152,89 €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3.177,57 €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2.859,79 €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444,16 €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523,64 €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546081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MAQUINÀRIA MODERNA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34,82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8,64%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27.011,71 €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4.871,64 €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522,33 €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518,18 €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610,91 €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17698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LLIGATS METÀL·LICS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141,77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35,16%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109.976,23 €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18.636,65 €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2.126,62 €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2.109,74 €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2.487,27 €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705302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GRÁFICAS VARIAS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93,27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23,13%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72.352,78 €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11.478,95 €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1.399,09 €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1.387,99 €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1.636,36 €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239659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42,28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10,49%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32.799,93 €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4.356,38 €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1.188,25 €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 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629,22 €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741,82 €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692479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LOGISDOC 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12,90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3,20%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10.773,35 €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1.722,17 €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532,54 €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191,94 €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421,51 €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103698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LOGISDOC 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3,79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0,94%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3.164,57 €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475,85 €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56,38 €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123,81 €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837546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LOGISDOC 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9,01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2,23%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7.526,22 €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1.182,63 €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134,09 €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294,46 €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89964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DCAMM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14,56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3,61%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12.162,89 €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2.069,41 €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218,43 €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216,69 €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475,87 €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391108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NEXPERT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11,33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2,81%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9.465,95 €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1.670,16 €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169,99 €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168,64 €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370,36 €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675563"/>
                  </a:ext>
                </a:extLst>
              </a:tr>
              <a:tr h="285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SILISTEEL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9,61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2,38%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8.025,13 €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1.328,50 €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144,12 €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142,97 €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313,98 €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299476"/>
                  </a:ext>
                </a:extLst>
              </a:tr>
              <a:tr h="2852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05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ca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a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316.411,64 €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a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50.969,92 €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a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4.580,57 €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a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4.580,57 €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a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6.000,00 €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a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8.000,00 €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931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278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B126CA-5178-49C1-BC2A-7D8B169CD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6077" y="2173084"/>
            <a:ext cx="9979846" cy="2492990"/>
          </a:xfrm>
        </p:spPr>
        <p:txBody>
          <a:bodyPr/>
          <a:lstStyle/>
          <a:p>
            <a:r>
              <a:rPr lang="es-ES"/>
              <a:t>SISTEMA D’EMMAGATZEMATGE D’ENERGIA ELÈCTRICA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22595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4D5D8-2A20-8213-D685-F4172CF9C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D8BCC7B-276B-16D0-3808-AEEA42BDE9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EFDAB35-6001-0381-262E-5DC98F2451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9378666" cy="369332"/>
          </a:xfrm>
        </p:spPr>
        <p:txBody>
          <a:bodyPr/>
          <a:lstStyle/>
          <a:p>
            <a:r>
              <a:rPr lang="ca-ES"/>
              <a:t>SISTEMA D’EMMAGATZEMATGE: Ubicació i resultats</a:t>
            </a:r>
          </a:p>
        </p:txBody>
      </p:sp>
      <p:graphicFrame>
        <p:nvGraphicFramePr>
          <p:cNvPr id="7" name="Taula 6">
            <a:extLst>
              <a:ext uri="{FF2B5EF4-FFF2-40B4-BE49-F238E27FC236}">
                <a16:creationId xmlns:a16="http://schemas.microsoft.com/office/drawing/2014/main" id="{114AA753-B96D-BA7A-7F51-49658CD70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011627"/>
              </p:ext>
            </p:extLst>
          </p:nvPr>
        </p:nvGraphicFramePr>
        <p:xfrm>
          <a:off x="624689" y="1565386"/>
          <a:ext cx="5739897" cy="3844620"/>
        </p:xfrm>
        <a:graphic>
          <a:graphicData uri="http://schemas.openxmlformats.org/drawingml/2006/table">
            <a:tbl>
              <a:tblPr firstRow="1" firstCol="1" bandRow="1"/>
              <a:tblGrid>
                <a:gridCol w="262562">
                  <a:extLst>
                    <a:ext uri="{9D8B030D-6E8A-4147-A177-3AD203B41FA5}">
                      <a16:colId xmlns:a16="http://schemas.microsoft.com/office/drawing/2014/main" val="2234134314"/>
                    </a:ext>
                  </a:extLst>
                </a:gridCol>
                <a:gridCol w="1343885">
                  <a:extLst>
                    <a:ext uri="{9D8B030D-6E8A-4147-A177-3AD203B41FA5}">
                      <a16:colId xmlns:a16="http://schemas.microsoft.com/office/drawing/2014/main" val="2336586788"/>
                    </a:ext>
                  </a:extLst>
                </a:gridCol>
                <a:gridCol w="1070888">
                  <a:extLst>
                    <a:ext uri="{9D8B030D-6E8A-4147-A177-3AD203B41FA5}">
                      <a16:colId xmlns:a16="http://schemas.microsoft.com/office/drawing/2014/main" val="1361961659"/>
                    </a:ext>
                  </a:extLst>
                </a:gridCol>
                <a:gridCol w="1020854">
                  <a:extLst>
                    <a:ext uri="{9D8B030D-6E8A-4147-A177-3AD203B41FA5}">
                      <a16:colId xmlns:a16="http://schemas.microsoft.com/office/drawing/2014/main" val="925382539"/>
                    </a:ext>
                  </a:extLst>
                </a:gridCol>
                <a:gridCol w="826626">
                  <a:extLst>
                    <a:ext uri="{9D8B030D-6E8A-4147-A177-3AD203B41FA5}">
                      <a16:colId xmlns:a16="http://schemas.microsoft.com/office/drawing/2014/main" val="1961087626"/>
                    </a:ext>
                  </a:extLst>
                </a:gridCol>
                <a:gridCol w="1215082">
                  <a:extLst>
                    <a:ext uri="{9D8B030D-6E8A-4147-A177-3AD203B41FA5}">
                      <a16:colId xmlns:a16="http://schemas.microsoft.com/office/drawing/2014/main" val="2747240221"/>
                    </a:ext>
                  </a:extLst>
                </a:gridCol>
              </a:tblGrid>
              <a:tr h="6766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EMPRESA</a:t>
                      </a:r>
                      <a:endParaRPr lang="ca-E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CAPACITAT (kWh)</a:t>
                      </a:r>
                      <a:endParaRPr lang="ca-E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 ESTIMAT (€)</a:t>
                      </a:r>
                      <a:endParaRPr lang="ca-E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ESTALVI ESTIMAT (€/</a:t>
                      </a:r>
                      <a:r>
                        <a:rPr lang="es-ES" sz="1100" b="1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any</a:t>
                      </a: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ca-E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AMORTITZACIÓ (</a:t>
                      </a:r>
                      <a:r>
                        <a:rPr lang="es-ES" sz="1100" b="1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any</a:t>
                      </a: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ca-E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561137"/>
                  </a:ext>
                </a:extLst>
              </a:tr>
              <a:tr h="633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 (FV 1)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50.000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3.500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302850"/>
                  </a:ext>
                </a:extLst>
              </a:tr>
              <a:tr h="633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 (FV 2)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ca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3.500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0993"/>
                  </a:ext>
                </a:extLst>
              </a:tr>
              <a:tr h="6336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TIMBRATS ESTERO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50.000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3.500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91859"/>
                  </a:ext>
                </a:extLst>
              </a:tr>
              <a:tr h="6336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SERVEIS INTEGRALS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ca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3.500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85842"/>
                  </a:ext>
                </a:extLst>
              </a:tr>
              <a:tr h="6336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1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ca-ES" sz="11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ca-ES" sz="110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14.000</a:t>
                      </a:r>
                      <a:endParaRPr lang="ca-ES" sz="11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b="1" i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ca-ES" sz="11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386958"/>
                  </a:ext>
                </a:extLst>
              </a:tr>
            </a:tbl>
          </a:graphicData>
        </a:graphic>
      </p:graphicFrame>
      <p:sp>
        <p:nvSpPr>
          <p:cNvPr id="2" name="QuadreDeText 1">
            <a:extLst>
              <a:ext uri="{FF2B5EF4-FFF2-40B4-BE49-F238E27FC236}">
                <a16:creationId xmlns:a16="http://schemas.microsoft.com/office/drawing/2014/main" id="{1087961A-8BDE-B20D-5D4D-B5A09229545E}"/>
              </a:ext>
            </a:extLst>
          </p:cNvPr>
          <p:cNvSpPr txBox="1"/>
          <p:nvPr/>
        </p:nvSpPr>
        <p:spPr>
          <a:xfrm>
            <a:off x="551537" y="5522187"/>
            <a:ext cx="6210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noProof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S’estima un 75% d’utilització de la capacitat total de la bateria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5C5597EB-DFB0-678D-C9EE-E159A09B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702" y="2079241"/>
            <a:ext cx="4645609" cy="28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1229C6D-3168-4DDC-85C5-8CCD2DBCD0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6313" y="1121726"/>
            <a:ext cx="4477721" cy="4043376"/>
          </a:xfrm>
        </p:spPr>
        <p:txBody>
          <a:bodyPr/>
          <a:lstStyle/>
          <a:p>
            <a:r>
              <a:rPr lang="es-ES"/>
              <a:t>EMPRESES PARTICIPANTS</a:t>
            </a:r>
          </a:p>
          <a:p>
            <a:r>
              <a:rPr lang="es-ES"/>
              <a:t>AUTOCONSUM COL·LECTIU</a:t>
            </a:r>
          </a:p>
          <a:p>
            <a:r>
              <a:rPr lang="es-ES"/>
              <a:t>SISTEMA D’EMMAGATZEMATGE</a:t>
            </a:r>
          </a:p>
          <a:p>
            <a:r>
              <a:rPr lang="es-ES"/>
              <a:t>MOBILITAT ELÈCTRICA COMPARTIDA</a:t>
            </a:r>
          </a:p>
          <a:p>
            <a:r>
              <a:rPr lang="es-ES"/>
              <a:t>PUNT DE RECÀRREGA DE VEHICLE ELÈCTRIC</a:t>
            </a:r>
          </a:p>
          <a:p>
            <a:r>
              <a:rPr lang="ca-ES"/>
              <a:t>SERVEI DE DIAGNOSI ENERGÈTICA</a:t>
            </a:r>
          </a:p>
          <a:p>
            <a:r>
              <a:rPr lang="ca-ES"/>
              <a:t>FLEXIBILITAT DE LA DEMANDA</a:t>
            </a:r>
          </a:p>
          <a:p>
            <a:r>
              <a:rPr lang="ca-ES"/>
              <a:t>COMPRA COL·LECTIVA D’ENERGIA</a:t>
            </a:r>
          </a:p>
        </p:txBody>
      </p:sp>
    </p:spTree>
    <p:extLst>
      <p:ext uri="{BB962C8B-B14F-4D97-AF65-F5344CB8AC3E}">
        <p14:creationId xmlns:p14="http://schemas.microsoft.com/office/powerpoint/2010/main" val="2206625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6DC70-DAEF-3698-D84A-5C39D5CB7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C7650E4-0288-0E2C-D06B-FAAB46892C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10492242" cy="369332"/>
          </a:xfrm>
        </p:spPr>
        <p:txBody>
          <a:bodyPr/>
          <a:lstStyle/>
          <a:p>
            <a:r>
              <a:rPr lang="ca-ES"/>
              <a:t>SISTEMA D’EMMAGATZEMATGE: Dimensionament bateries (I)</a:t>
            </a:r>
          </a:p>
        </p:txBody>
      </p:sp>
      <p:graphicFrame>
        <p:nvGraphicFramePr>
          <p:cNvPr id="4" name="Taula 3">
            <a:extLst>
              <a:ext uri="{FF2B5EF4-FFF2-40B4-BE49-F238E27FC236}">
                <a16:creationId xmlns:a16="http://schemas.microsoft.com/office/drawing/2014/main" id="{BAA177C6-D561-AC64-C7EC-434C013DB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696392"/>
              </p:ext>
            </p:extLst>
          </p:nvPr>
        </p:nvGraphicFramePr>
        <p:xfrm>
          <a:off x="6253983" y="1896872"/>
          <a:ext cx="5005842" cy="3022600"/>
        </p:xfrm>
        <a:graphic>
          <a:graphicData uri="http://schemas.openxmlformats.org/drawingml/2006/table">
            <a:tbl>
              <a:tblPr firstRow="1" firstCol="1" bandRow="1"/>
              <a:tblGrid>
                <a:gridCol w="2515937">
                  <a:extLst>
                    <a:ext uri="{9D8B030D-6E8A-4147-A177-3AD203B41FA5}">
                      <a16:colId xmlns:a16="http://schemas.microsoft.com/office/drawing/2014/main" val="3173492024"/>
                    </a:ext>
                  </a:extLst>
                </a:gridCol>
                <a:gridCol w="2489905">
                  <a:extLst>
                    <a:ext uri="{9D8B030D-6E8A-4147-A177-3AD203B41FA5}">
                      <a16:colId xmlns:a16="http://schemas.microsoft.com/office/drawing/2014/main" val="1362556060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L’EMPRESA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87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ESTABLIMENTS DOMINGO (nau 2)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5022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d’Itàlia, 1-3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07020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LA 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411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bateria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Liti ió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2126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Fabricant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SUNVEC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6760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 50/100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50136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de bateries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035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Capacitat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7576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Potència (kW)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52427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DADES ECONÒMIQUES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7917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 estimat de la instal·lació (€)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50.000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5415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Estalvi estimat (€/any)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3.500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7928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Amortització (anys)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30600"/>
                  </a:ext>
                </a:extLst>
              </a:tr>
            </a:tbl>
          </a:graphicData>
        </a:graphic>
      </p:graphicFrame>
      <p:graphicFrame>
        <p:nvGraphicFramePr>
          <p:cNvPr id="2" name="Taula 1">
            <a:extLst>
              <a:ext uri="{FF2B5EF4-FFF2-40B4-BE49-F238E27FC236}">
                <a16:creationId xmlns:a16="http://schemas.microsoft.com/office/drawing/2014/main" id="{70964B6E-77F8-D406-340A-81C670B4B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043383"/>
              </p:ext>
            </p:extLst>
          </p:nvPr>
        </p:nvGraphicFramePr>
        <p:xfrm>
          <a:off x="1090158" y="1917700"/>
          <a:ext cx="5005842" cy="3022600"/>
        </p:xfrm>
        <a:graphic>
          <a:graphicData uri="http://schemas.openxmlformats.org/drawingml/2006/table">
            <a:tbl>
              <a:tblPr firstRow="1" firstCol="1" bandRow="1"/>
              <a:tblGrid>
                <a:gridCol w="2515937">
                  <a:extLst>
                    <a:ext uri="{9D8B030D-6E8A-4147-A177-3AD203B41FA5}">
                      <a16:colId xmlns:a16="http://schemas.microsoft.com/office/drawing/2014/main" val="3173492024"/>
                    </a:ext>
                  </a:extLst>
                </a:gridCol>
                <a:gridCol w="2489905">
                  <a:extLst>
                    <a:ext uri="{9D8B030D-6E8A-4147-A177-3AD203B41FA5}">
                      <a16:colId xmlns:a16="http://schemas.microsoft.com/office/drawing/2014/main" val="1362556060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L’EMPRESA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87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ESTABLIMENTS DOMINGO (nau 1)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5022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d’Itàlia, 1-3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07020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LA 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411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bateria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Liti ió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2126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Fabricant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SUNVEC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6760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 50/100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50136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de bateries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035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Capacitat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7576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Potència (kW)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52427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DADES ECONÒMIQUES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7917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 estimat de la instal·lació (€)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50.000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5415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Estalvi estimat (€/any)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3.500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7928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Amortització (anys)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30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016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6BFD9-2057-B587-1EA8-2FD2A38E4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5F8ECF8-088F-F4DB-B0AF-05FFA65558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10492242" cy="369332"/>
          </a:xfrm>
        </p:spPr>
        <p:txBody>
          <a:bodyPr/>
          <a:lstStyle/>
          <a:p>
            <a:r>
              <a:rPr lang="ca-ES"/>
              <a:t>SISTEMA D’EMMAGATZEMATGE: Dimensionament bateries (II)</a:t>
            </a:r>
          </a:p>
        </p:txBody>
      </p:sp>
      <p:graphicFrame>
        <p:nvGraphicFramePr>
          <p:cNvPr id="5" name="Taula 4">
            <a:extLst>
              <a:ext uri="{FF2B5EF4-FFF2-40B4-BE49-F238E27FC236}">
                <a16:creationId xmlns:a16="http://schemas.microsoft.com/office/drawing/2014/main" id="{07E93E0F-31C1-F493-F569-E15A5A9B0F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002562"/>
              </p:ext>
            </p:extLst>
          </p:nvPr>
        </p:nvGraphicFramePr>
        <p:xfrm>
          <a:off x="887965" y="2062555"/>
          <a:ext cx="5005842" cy="3022600"/>
        </p:xfrm>
        <a:graphic>
          <a:graphicData uri="http://schemas.openxmlformats.org/drawingml/2006/table">
            <a:tbl>
              <a:tblPr firstRow="1" firstCol="1" bandRow="1"/>
              <a:tblGrid>
                <a:gridCol w="2515937">
                  <a:extLst>
                    <a:ext uri="{9D8B030D-6E8A-4147-A177-3AD203B41FA5}">
                      <a16:colId xmlns:a16="http://schemas.microsoft.com/office/drawing/2014/main" val="3173492024"/>
                    </a:ext>
                  </a:extLst>
                </a:gridCol>
                <a:gridCol w="2489905">
                  <a:extLst>
                    <a:ext uri="{9D8B030D-6E8A-4147-A177-3AD203B41FA5}">
                      <a16:colId xmlns:a16="http://schemas.microsoft.com/office/drawing/2014/main" val="1362556060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L’EMPRESA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87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5022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Portugal, 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07020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LA 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411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bateria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Liti ió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2126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Fabricant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SUNVEC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6760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 50/100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50136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de bateries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035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Capacitat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7576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Potència (kW)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52427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DADES ECONÒMIQUES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7917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 estimat de la instal·lació (€)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50.000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5415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Estalvi estimat (€/any)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3.600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7928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Amortització (anys)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30600"/>
                  </a:ext>
                </a:extLst>
              </a:tr>
            </a:tbl>
          </a:graphicData>
        </a:graphic>
      </p:graphicFrame>
      <p:graphicFrame>
        <p:nvGraphicFramePr>
          <p:cNvPr id="4" name="Taula 3">
            <a:extLst>
              <a:ext uri="{FF2B5EF4-FFF2-40B4-BE49-F238E27FC236}">
                <a16:creationId xmlns:a16="http://schemas.microsoft.com/office/drawing/2014/main" id="{94EA9558-77A1-50F3-CA98-570DBEAAA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058262"/>
              </p:ext>
            </p:extLst>
          </p:nvPr>
        </p:nvGraphicFramePr>
        <p:xfrm>
          <a:off x="6298193" y="2062555"/>
          <a:ext cx="5005842" cy="3022600"/>
        </p:xfrm>
        <a:graphic>
          <a:graphicData uri="http://schemas.openxmlformats.org/drawingml/2006/table">
            <a:tbl>
              <a:tblPr firstRow="1" firstCol="1" bandRow="1"/>
              <a:tblGrid>
                <a:gridCol w="2515937">
                  <a:extLst>
                    <a:ext uri="{9D8B030D-6E8A-4147-A177-3AD203B41FA5}">
                      <a16:colId xmlns:a16="http://schemas.microsoft.com/office/drawing/2014/main" val="3173492024"/>
                    </a:ext>
                  </a:extLst>
                </a:gridCol>
                <a:gridCol w="2489905">
                  <a:extLst>
                    <a:ext uri="{9D8B030D-6E8A-4147-A177-3AD203B41FA5}">
                      <a16:colId xmlns:a16="http://schemas.microsoft.com/office/drawing/2014/main" val="1362556060"/>
                    </a:ext>
                  </a:extLst>
                </a:gridCol>
              </a:tblGrid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L’EMPRESA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687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LOGISDOC SERVEIS INTEGRALS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50225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Molí d’en Guineu, 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07020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DADES DE LA INSTAL·LACIÓ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1411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bateria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Liti ió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2126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Fabricant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SUNVEC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6760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 50/100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50136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de bateries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7035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Capacitat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47576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Potència (kW)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52427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DADES ECONÒMIQUES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7917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 estimat de la instal·lació (€)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50.000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5415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Estalvi estimat (€/any)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3.600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7928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Amortització (anys)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30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595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B126CA-5178-49C1-BC2A-7D8B169CD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6077" y="2588582"/>
            <a:ext cx="9979846" cy="1661993"/>
          </a:xfrm>
        </p:spPr>
        <p:txBody>
          <a:bodyPr/>
          <a:lstStyle/>
          <a:p>
            <a:r>
              <a:rPr lang="es-ES"/>
              <a:t>MOBILITAT ELÈCTRICA COMPARTIDA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37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DEFBE-F0AF-8097-F20F-2355D048F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FF9EC83-0CF2-640A-BCC9-6C27A52279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3" y="915440"/>
            <a:ext cx="9260971" cy="369332"/>
          </a:xfrm>
        </p:spPr>
        <p:txBody>
          <a:bodyPr/>
          <a:lstStyle/>
          <a:p>
            <a:r>
              <a:rPr lang="ca-ES"/>
              <a:t>MOBILITAT ELÈCTRICA COMPARTIDA: Empreses interessades</a:t>
            </a:r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23C2AB5E-25F6-F80E-6866-62D020887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911928"/>
              </p:ext>
            </p:extLst>
          </p:nvPr>
        </p:nvGraphicFramePr>
        <p:xfrm>
          <a:off x="1414153" y="1507346"/>
          <a:ext cx="9363691" cy="2078965"/>
        </p:xfrm>
        <a:graphic>
          <a:graphicData uri="http://schemas.openxmlformats.org/drawingml/2006/table">
            <a:tbl>
              <a:tblPr firstRow="1" firstCol="1" bandRow="1"/>
              <a:tblGrid>
                <a:gridCol w="2842032">
                  <a:extLst>
                    <a:ext uri="{9D8B030D-6E8A-4147-A177-3AD203B41FA5}">
                      <a16:colId xmlns:a16="http://schemas.microsoft.com/office/drawing/2014/main" val="3991369527"/>
                    </a:ext>
                  </a:extLst>
                </a:gridCol>
                <a:gridCol w="3714897">
                  <a:extLst>
                    <a:ext uri="{9D8B030D-6E8A-4147-A177-3AD203B41FA5}">
                      <a16:colId xmlns:a16="http://schemas.microsoft.com/office/drawing/2014/main" val="1603367379"/>
                    </a:ext>
                  </a:extLst>
                </a:gridCol>
                <a:gridCol w="2806762">
                  <a:extLst>
                    <a:ext uri="{9D8B030D-6E8A-4147-A177-3AD203B41FA5}">
                      <a16:colId xmlns:a16="http://schemas.microsoft.com/office/drawing/2014/main" val="635983358"/>
                    </a:ext>
                  </a:extLst>
                </a:gridCol>
              </a:tblGrid>
              <a:tr h="303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Interès en mobilitat compartida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Disposa de vehicle elèctric?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311268"/>
                  </a:ext>
                </a:extLst>
              </a:tr>
              <a:tr h="32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Sí (substitució del vehicle que tenen parat un 80% del temps)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642520"/>
                  </a:ext>
                </a:extLst>
              </a:tr>
              <a:tr h="301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SERVEIS INTEGRALS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Sí (vehicle per portar empleats a l’estació)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4016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MAQUINÀRIA MODERNA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Sí (substitució d’algun vehicle de renting)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 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387586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NEXPERT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Sí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No. Expressa interès de cara a futur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117648"/>
                  </a:ext>
                </a:extLst>
              </a:tr>
              <a:tr h="32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SILISTEEL LAMINATION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Sí (furgoneta, autonomia per trajectes a Catalunya)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No. Expressa interès de cara a futur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52846"/>
                  </a:ext>
                </a:extLst>
              </a:tr>
              <a:tr h="2760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GRÁFICAS VARIAS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Sí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No. Expressa interès de cara a futur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30744"/>
                  </a:ext>
                </a:extLst>
              </a:tr>
            </a:tbl>
          </a:graphicData>
        </a:graphic>
      </p:graphicFrame>
      <p:pic>
        <p:nvPicPr>
          <p:cNvPr id="4" name="Imatge 3">
            <a:extLst>
              <a:ext uri="{FF2B5EF4-FFF2-40B4-BE49-F238E27FC236}">
                <a16:creationId xmlns:a16="http://schemas.microsoft.com/office/drawing/2014/main" id="{3325E0EE-3967-83A6-7B12-D4D24DD82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839" y="3760675"/>
            <a:ext cx="6234320" cy="252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71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B4D21-EEAB-CC7B-2286-D2AD5A789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F891C42-7405-D11E-D61C-309AC698D7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FB46A2B-F7B8-E0D3-7294-4B4E983EF8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3" y="915440"/>
            <a:ext cx="9260971" cy="369332"/>
          </a:xfrm>
        </p:spPr>
        <p:txBody>
          <a:bodyPr/>
          <a:lstStyle/>
          <a:p>
            <a:r>
              <a:rPr lang="ca-ES"/>
              <a:t>MOBILITAT ELÈCTRICA COMPARTIDA: Proposta de vehicle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283CC3FC-BB0F-53C2-68C2-30D4D16E3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525" y="3738948"/>
            <a:ext cx="3143819" cy="2203612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CB257798-F2D3-3DF4-B6F0-8C31FAE24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525" y="1420688"/>
            <a:ext cx="3143819" cy="2315882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D8CACFC4-CE44-10B8-CFF0-002D5E04F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759197"/>
            <a:ext cx="3477260" cy="1954746"/>
          </a:xfrm>
          <a:prstGeom prst="rect">
            <a:avLst/>
          </a:prstGeom>
          <a:noFill/>
        </p:spPr>
      </p:pic>
      <p:graphicFrame>
        <p:nvGraphicFramePr>
          <p:cNvPr id="11" name="Taula 10">
            <a:extLst>
              <a:ext uri="{FF2B5EF4-FFF2-40B4-BE49-F238E27FC236}">
                <a16:creationId xmlns:a16="http://schemas.microsoft.com/office/drawing/2014/main" id="{FF2B63E9-BA13-5275-213E-7BD8A01BA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182238"/>
              </p:ext>
            </p:extLst>
          </p:nvPr>
        </p:nvGraphicFramePr>
        <p:xfrm>
          <a:off x="887195" y="1418310"/>
          <a:ext cx="3827680" cy="4526504"/>
        </p:xfrm>
        <a:graphic>
          <a:graphicData uri="http://schemas.openxmlformats.org/drawingml/2006/table">
            <a:tbl>
              <a:tblPr bandCol="1"/>
              <a:tblGrid>
                <a:gridCol w="1427380">
                  <a:extLst>
                    <a:ext uri="{9D8B030D-6E8A-4147-A177-3AD203B41FA5}">
                      <a16:colId xmlns:a16="http://schemas.microsoft.com/office/drawing/2014/main" val="277849971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315646356"/>
                    </a:ext>
                  </a:extLst>
                </a:gridCol>
              </a:tblGrid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Núm. de </a:t>
                      </a:r>
                      <a:r>
                        <a:rPr lang="es-ES" sz="1200" b="1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vehicles</a:t>
                      </a:r>
                      <a:endParaRPr lang="ca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534981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Marca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NISSAN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725118"/>
                  </a:ext>
                </a:extLst>
              </a:tr>
              <a:tr h="554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Doble cabina 5 </a:t>
                      </a:r>
                      <a:r>
                        <a:rPr lang="ca-ES" sz="1200" i="1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plazas</a:t>
                      </a:r>
                      <a:r>
                        <a:rPr lang="ca-ES" sz="12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a-ES" sz="1200" i="1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Comfort</a:t>
                      </a:r>
                      <a:r>
                        <a:rPr lang="ca-ES" sz="12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175283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Bateria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805624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Autonomia (km)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3442"/>
                  </a:ext>
                </a:extLst>
              </a:tr>
              <a:tr h="554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Càrrega (hores)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1,5 (de 15% a 80%) a 22 kW AC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459784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càrrega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38361"/>
                  </a:ext>
                </a:extLst>
              </a:tr>
              <a:tr h="10471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Dimensions (m)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Amplada (amb retrovisors): 2,16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Distància entre eixos: 3,10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658041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Preu (€/u)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28.700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150220"/>
                  </a:ext>
                </a:extLst>
              </a:tr>
            </a:tbl>
          </a:graphicData>
        </a:graphic>
      </p:graphicFrame>
      <p:sp>
        <p:nvSpPr>
          <p:cNvPr id="12" name="QuadreDeText 11">
            <a:extLst>
              <a:ext uri="{FF2B5EF4-FFF2-40B4-BE49-F238E27FC236}">
                <a16:creationId xmlns:a16="http://schemas.microsoft.com/office/drawing/2014/main" id="{B97E24BA-1A6C-6562-B475-C87071B01D13}"/>
              </a:ext>
            </a:extLst>
          </p:cNvPr>
          <p:cNvSpPr txBox="1"/>
          <p:nvPr/>
        </p:nvSpPr>
        <p:spPr>
          <a:xfrm>
            <a:off x="6605272" y="1418310"/>
            <a:ext cx="242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Zona 1: Molí Can Ferrer</a:t>
            </a:r>
            <a:endParaRPr lang="ca-E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QuadreDeText 12">
            <a:extLst>
              <a:ext uri="{FF2B5EF4-FFF2-40B4-BE49-F238E27FC236}">
                <a16:creationId xmlns:a16="http://schemas.microsoft.com/office/drawing/2014/main" id="{7F615024-82C0-506B-D000-0DFC8BD332F2}"/>
              </a:ext>
            </a:extLst>
          </p:cNvPr>
          <p:cNvSpPr txBox="1"/>
          <p:nvPr/>
        </p:nvSpPr>
        <p:spPr>
          <a:xfrm>
            <a:off x="6605272" y="5629467"/>
            <a:ext cx="242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Zona 2: Molí del </a:t>
            </a:r>
            <a:r>
              <a:rPr lang="es-ES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Racó</a:t>
            </a:r>
            <a:endParaRPr lang="ca-E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93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D829E-B09E-9213-638B-D59C3A3DD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CAD7133-25DA-8A45-8A6F-EDE37EECC8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3" y="915440"/>
            <a:ext cx="10392655" cy="369332"/>
          </a:xfrm>
        </p:spPr>
        <p:txBody>
          <a:bodyPr/>
          <a:lstStyle/>
          <a:p>
            <a:r>
              <a:rPr lang="ca-ES"/>
              <a:t>MOBILITAT ELÈCTRICA COMPARTIDA: Proposta de vehicle (alternativa)</a:t>
            </a:r>
          </a:p>
        </p:txBody>
      </p:sp>
      <p:graphicFrame>
        <p:nvGraphicFramePr>
          <p:cNvPr id="11" name="Taula 10">
            <a:extLst>
              <a:ext uri="{FF2B5EF4-FFF2-40B4-BE49-F238E27FC236}">
                <a16:creationId xmlns:a16="http://schemas.microsoft.com/office/drawing/2014/main" id="{64DA2B87-FBD8-D189-D93A-F1211CAD7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57779"/>
              </p:ext>
            </p:extLst>
          </p:nvPr>
        </p:nvGraphicFramePr>
        <p:xfrm>
          <a:off x="1629261" y="1725158"/>
          <a:ext cx="4897201" cy="4131465"/>
        </p:xfrm>
        <a:graphic>
          <a:graphicData uri="http://schemas.openxmlformats.org/drawingml/2006/table">
            <a:tbl>
              <a:tblPr bandCol="1"/>
              <a:tblGrid>
                <a:gridCol w="2126842">
                  <a:extLst>
                    <a:ext uri="{9D8B030D-6E8A-4147-A177-3AD203B41FA5}">
                      <a16:colId xmlns:a16="http://schemas.microsoft.com/office/drawing/2014/main" val="2778499712"/>
                    </a:ext>
                  </a:extLst>
                </a:gridCol>
                <a:gridCol w="2770359">
                  <a:extLst>
                    <a:ext uri="{9D8B030D-6E8A-4147-A177-3AD203B41FA5}">
                      <a16:colId xmlns:a16="http://schemas.microsoft.com/office/drawing/2014/main" val="3315646356"/>
                    </a:ext>
                  </a:extLst>
                </a:gridCol>
              </a:tblGrid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Marca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PEUGEOT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725118"/>
                  </a:ext>
                </a:extLst>
              </a:tr>
              <a:tr h="554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E-EXPERT STANDARD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175283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Bateria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805624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Autonomia (km)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3442"/>
                  </a:ext>
                </a:extLst>
              </a:tr>
              <a:tr h="5545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Càrrega (hores)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0,50-0,75 (de 15% a 80%)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459784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de càrrega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538361"/>
                  </a:ext>
                </a:extLst>
              </a:tr>
              <a:tr h="10471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Dimensions (m)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Amplada (amb retrovisors): 2,20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Distància entre eixos: 3,27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Càrrega útil: 906 kg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658041"/>
                  </a:ext>
                </a:extLst>
              </a:tr>
              <a:tr h="395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Preu (€/u)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43.000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150220"/>
                  </a:ext>
                </a:extLst>
              </a:tr>
            </a:tbl>
          </a:graphicData>
        </a:graphic>
      </p:graphicFrame>
      <p:pic>
        <p:nvPicPr>
          <p:cNvPr id="3" name="Imatge 2">
            <a:extLst>
              <a:ext uri="{FF2B5EF4-FFF2-40B4-BE49-F238E27FC236}">
                <a16:creationId xmlns:a16="http://schemas.microsoft.com/office/drawing/2014/main" id="{CF878C5E-4970-9071-5F81-1101CFFA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272" y="2674697"/>
            <a:ext cx="3513467" cy="189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0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B126CA-5178-49C1-BC2A-7D8B169CD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6077" y="2588582"/>
            <a:ext cx="9979846" cy="1661993"/>
          </a:xfrm>
        </p:spPr>
        <p:txBody>
          <a:bodyPr/>
          <a:lstStyle/>
          <a:p>
            <a:r>
              <a:rPr lang="es-ES"/>
              <a:t>PUNTS DE RECÀRREGA DE VEHICLE ELÈCTRIC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3635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4F468-CEEE-A4F2-731B-D0BB1716B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AE56253-78D2-7701-9A4D-B568FBC401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56D5506-BF7F-60C1-A1F5-E02CAAB4E1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3" y="915440"/>
            <a:ext cx="9260971" cy="369332"/>
          </a:xfrm>
        </p:spPr>
        <p:txBody>
          <a:bodyPr/>
          <a:lstStyle/>
          <a:p>
            <a:r>
              <a:rPr lang="ca-ES"/>
              <a:t>PUNTS DE RECÀRREGA DE VEHICLE ELÈCTRIC: Ubicació (I)</a:t>
            </a: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DD0A1ACB-E2D5-3922-CA1F-621A72F68C9F}"/>
              </a:ext>
            </a:extLst>
          </p:cNvPr>
          <p:cNvSpPr txBox="1"/>
          <p:nvPr/>
        </p:nvSpPr>
        <p:spPr>
          <a:xfrm>
            <a:off x="887413" y="1684468"/>
            <a:ext cx="242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Zona 1: Molí Can Ferrer</a:t>
            </a:r>
            <a:endParaRPr lang="ca-E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F11B6EE0-0252-93F3-646D-456F64C34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98" y="2094505"/>
            <a:ext cx="5151617" cy="3540278"/>
          </a:xfrm>
          <a:prstGeom prst="rect">
            <a:avLst/>
          </a:prstGeom>
        </p:spPr>
      </p:pic>
      <p:pic>
        <p:nvPicPr>
          <p:cNvPr id="4" name="Imatge 3" descr="Imatge que conté Material compost, a l’aire lliure, terra, edifici&#10;&#10;Pot ser que el contingut generat amb IA no sigui correcte.">
            <a:extLst>
              <a:ext uri="{FF2B5EF4-FFF2-40B4-BE49-F238E27FC236}">
                <a16:creationId xmlns:a16="http://schemas.microsoft.com/office/drawing/2014/main" id="{82D34E02-9091-4235-9AE7-EAB269CD5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987" y="3429000"/>
            <a:ext cx="5006135" cy="2205783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BB63E2E3-5E93-B1DD-8074-AA0BD61453DC}"/>
              </a:ext>
            </a:extLst>
          </p:cNvPr>
          <p:cNvSpPr txBox="1"/>
          <p:nvPr/>
        </p:nvSpPr>
        <p:spPr>
          <a:xfrm>
            <a:off x="6095999" y="2437405"/>
            <a:ext cx="547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Establiments Domingo (Carrer d’Itàlia, 7, polígon industrial Can Ferrer). L’empresa ha mostrat interès en cedir el carregador a la CE.</a:t>
            </a:r>
          </a:p>
        </p:txBody>
      </p:sp>
    </p:spTree>
    <p:extLst>
      <p:ext uri="{BB962C8B-B14F-4D97-AF65-F5344CB8AC3E}">
        <p14:creationId xmlns:p14="http://schemas.microsoft.com/office/powerpoint/2010/main" val="2421303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5A742-FD64-4FB3-5A48-69B01C532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82D33B2-E39D-4674-753A-47BEC6074B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A2DFA43-4BFC-131A-2DC8-41E039693D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3" y="915440"/>
            <a:ext cx="9260971" cy="369332"/>
          </a:xfrm>
        </p:spPr>
        <p:txBody>
          <a:bodyPr/>
          <a:lstStyle/>
          <a:p>
            <a:r>
              <a:rPr lang="ca-ES"/>
              <a:t>PUNTS DE RECÀRREGA DE VEHICLE ELÈCTRIC: Ubicació (II)</a:t>
            </a: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B01EF8CD-41AE-CBD4-88F2-C4F875E55997}"/>
              </a:ext>
            </a:extLst>
          </p:cNvPr>
          <p:cNvSpPr txBox="1"/>
          <p:nvPr/>
        </p:nvSpPr>
        <p:spPr>
          <a:xfrm>
            <a:off x="887413" y="1530580"/>
            <a:ext cx="242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Zona 1: Molí Can Ferrer</a:t>
            </a:r>
            <a:endParaRPr lang="ca-E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310D691-C3CB-EF4E-0C20-685D18CA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13" y="1980603"/>
            <a:ext cx="4215354" cy="3511933"/>
          </a:xfrm>
          <a:prstGeom prst="rect">
            <a:avLst/>
          </a:prstGeom>
        </p:spPr>
      </p:pic>
      <p:pic>
        <p:nvPicPr>
          <p:cNvPr id="5" name="Imatge 4" descr="Imatge que conté a l’aire lliure, carretera, manera, arbre&#10;&#10;Pot ser que el contingut generat amb IA no sigui correcte.">
            <a:extLst>
              <a:ext uri="{FF2B5EF4-FFF2-40B4-BE49-F238E27FC236}">
                <a16:creationId xmlns:a16="http://schemas.microsoft.com/office/drawing/2014/main" id="{3F3C9CDD-7688-417F-A87B-D16048107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465" y="2386116"/>
            <a:ext cx="4732020" cy="3106420"/>
          </a:xfrm>
          <a:prstGeom prst="rect">
            <a:avLst/>
          </a:prstGeom>
        </p:spPr>
      </p:pic>
      <p:sp>
        <p:nvSpPr>
          <p:cNvPr id="7" name="Forma lliure: forma 6">
            <a:extLst>
              <a:ext uri="{FF2B5EF4-FFF2-40B4-BE49-F238E27FC236}">
                <a16:creationId xmlns:a16="http://schemas.microsoft.com/office/drawing/2014/main" id="{F55F148F-CCA9-0335-9FB9-AEAB9F7D7890}"/>
              </a:ext>
            </a:extLst>
          </p:cNvPr>
          <p:cNvSpPr/>
          <p:nvPr/>
        </p:nvSpPr>
        <p:spPr>
          <a:xfrm>
            <a:off x="5686425" y="3686175"/>
            <a:ext cx="1485900" cy="923925"/>
          </a:xfrm>
          <a:custGeom>
            <a:avLst/>
            <a:gdLst>
              <a:gd name="connsiteX0" fmla="*/ 866775 w 1485900"/>
              <a:gd name="connsiteY0" fmla="*/ 0 h 923925"/>
              <a:gd name="connsiteX1" fmla="*/ 0 w 1485900"/>
              <a:gd name="connsiteY1" fmla="*/ 295275 h 923925"/>
              <a:gd name="connsiteX2" fmla="*/ 514350 w 1485900"/>
              <a:gd name="connsiteY2" fmla="*/ 923925 h 923925"/>
              <a:gd name="connsiteX3" fmla="*/ 1485900 w 1485900"/>
              <a:gd name="connsiteY3" fmla="*/ 247650 h 923925"/>
              <a:gd name="connsiteX4" fmla="*/ 866775 w 1485900"/>
              <a:gd name="connsiteY4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923925">
                <a:moveTo>
                  <a:pt x="866775" y="0"/>
                </a:moveTo>
                <a:lnTo>
                  <a:pt x="0" y="295275"/>
                </a:lnTo>
                <a:lnTo>
                  <a:pt x="514350" y="923925"/>
                </a:lnTo>
                <a:lnTo>
                  <a:pt x="1485900" y="247650"/>
                </a:lnTo>
                <a:lnTo>
                  <a:pt x="866775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2592C00B-0D3F-A7CC-F7F6-FF740B301622}"/>
              </a:ext>
            </a:extLst>
          </p:cNvPr>
          <p:cNvSpPr txBox="1"/>
          <p:nvPr/>
        </p:nvSpPr>
        <p:spPr>
          <a:xfrm>
            <a:off x="5149215" y="2009178"/>
            <a:ext cx="5078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Carrer</a:t>
            </a:r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Molí </a:t>
            </a:r>
            <a:r>
              <a:rPr lang="es-ES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d’En</a:t>
            </a:r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Guineu</a:t>
            </a:r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22, </a:t>
            </a:r>
            <a:r>
              <a:rPr lang="es-ES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polígon</a:t>
            </a:r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industrial Molí del </a:t>
            </a:r>
            <a:r>
              <a:rPr lang="es-ES" sz="14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Racó</a:t>
            </a:r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a-E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383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A2624-D54B-BFE7-C3D8-97B6E2DF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ECF58EC-4502-1B8F-159D-B5A3369948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3" y="915440"/>
            <a:ext cx="9260971" cy="369332"/>
          </a:xfrm>
        </p:spPr>
        <p:txBody>
          <a:bodyPr/>
          <a:lstStyle/>
          <a:p>
            <a:r>
              <a:rPr lang="ca-ES"/>
              <a:t>PUNTS DE RECÀRREGA DE VEHICLE ELÈCTRIC: Estació</a:t>
            </a:r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12340EC5-12E2-8395-031F-ACE14125813A}"/>
              </a:ext>
            </a:extLst>
          </p:cNvPr>
          <p:cNvSpPr txBox="1"/>
          <p:nvPr/>
        </p:nvSpPr>
        <p:spPr>
          <a:xfrm>
            <a:off x="887413" y="1530580"/>
            <a:ext cx="242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Zona 1: Molí Can Ferrer</a:t>
            </a:r>
            <a:endParaRPr lang="ca-ES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tge 4" descr="Imatge que conté a l’aire lliure, carretera, manera, arbre&#10;&#10;Pot ser que el contingut generat amb IA no sigui correcte.">
            <a:extLst>
              <a:ext uri="{FF2B5EF4-FFF2-40B4-BE49-F238E27FC236}">
                <a16:creationId xmlns:a16="http://schemas.microsoft.com/office/drawing/2014/main" id="{E2BCE580-4D39-E17E-29B5-705325B1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13" y="1906567"/>
            <a:ext cx="4732020" cy="3106420"/>
          </a:xfrm>
          <a:prstGeom prst="rect">
            <a:avLst/>
          </a:prstGeom>
        </p:spPr>
      </p:pic>
      <p:sp>
        <p:nvSpPr>
          <p:cNvPr id="2" name="Forma lliure: forma 1">
            <a:extLst>
              <a:ext uri="{FF2B5EF4-FFF2-40B4-BE49-F238E27FC236}">
                <a16:creationId xmlns:a16="http://schemas.microsoft.com/office/drawing/2014/main" id="{4957C06B-52B2-741F-0987-7DBA44DA1CB8}"/>
              </a:ext>
            </a:extLst>
          </p:cNvPr>
          <p:cNvSpPr/>
          <p:nvPr/>
        </p:nvSpPr>
        <p:spPr>
          <a:xfrm>
            <a:off x="2486025" y="2657475"/>
            <a:ext cx="638175" cy="561975"/>
          </a:xfrm>
          <a:custGeom>
            <a:avLst/>
            <a:gdLst>
              <a:gd name="connsiteX0" fmla="*/ 19050 w 638175"/>
              <a:gd name="connsiteY0" fmla="*/ 400050 h 561975"/>
              <a:gd name="connsiteX1" fmla="*/ 0 w 638175"/>
              <a:gd name="connsiteY1" fmla="*/ 0 h 561975"/>
              <a:gd name="connsiteX2" fmla="*/ 638175 w 638175"/>
              <a:gd name="connsiteY2" fmla="*/ 133350 h 561975"/>
              <a:gd name="connsiteX3" fmla="*/ 628650 w 638175"/>
              <a:gd name="connsiteY3" fmla="*/ 561975 h 561975"/>
              <a:gd name="connsiteX4" fmla="*/ 19050 w 638175"/>
              <a:gd name="connsiteY4" fmla="*/ 40005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175" h="561975">
                <a:moveTo>
                  <a:pt x="19050" y="400050"/>
                </a:moveTo>
                <a:lnTo>
                  <a:pt x="0" y="0"/>
                </a:lnTo>
                <a:lnTo>
                  <a:pt x="638175" y="133350"/>
                </a:lnTo>
                <a:lnTo>
                  <a:pt x="628650" y="561975"/>
                </a:lnTo>
                <a:lnTo>
                  <a:pt x="19050" y="4000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036AA748-9C28-8BCC-7FB9-20EC5F6C8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501223"/>
              </p:ext>
            </p:extLst>
          </p:nvPr>
        </p:nvGraphicFramePr>
        <p:xfrm>
          <a:off x="5909943" y="1906568"/>
          <a:ext cx="4558032" cy="3106422"/>
        </p:xfrm>
        <a:graphic>
          <a:graphicData uri="http://schemas.openxmlformats.org/drawingml/2006/table">
            <a:tbl>
              <a:tblPr bandCol="1"/>
              <a:tblGrid>
                <a:gridCol w="2279016">
                  <a:extLst>
                    <a:ext uri="{9D8B030D-6E8A-4147-A177-3AD203B41FA5}">
                      <a16:colId xmlns:a16="http://schemas.microsoft.com/office/drawing/2014/main" val="2715773679"/>
                    </a:ext>
                  </a:extLst>
                </a:gridCol>
                <a:gridCol w="2279016">
                  <a:extLst>
                    <a:ext uri="{9D8B030D-6E8A-4147-A177-3AD203B41FA5}">
                      <a16:colId xmlns:a16="http://schemas.microsoft.com/office/drawing/2014/main" val="4021681908"/>
                    </a:ext>
                  </a:extLst>
                </a:gridCol>
              </a:tblGrid>
              <a:tr h="345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Fabricant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CIRCUTOR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27255"/>
                  </a:ext>
                </a:extLst>
              </a:tr>
              <a:tr h="345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URBAN T22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483784"/>
                  </a:ext>
                </a:extLst>
              </a:tr>
              <a:tr h="345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Tipologia de connector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331641"/>
                  </a:ext>
                </a:extLst>
              </a:tr>
              <a:tr h="345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de connectors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431571"/>
                  </a:ext>
                </a:extLst>
              </a:tr>
              <a:tr h="345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(kW)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 (22 kW per punt)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83369"/>
                  </a:ext>
                </a:extLst>
              </a:tr>
              <a:tr h="345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Tensió de càrrega (V)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480436"/>
                  </a:ext>
                </a:extLst>
              </a:tr>
              <a:tr h="345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Intensitat màxima de càrrega (A)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 (32 A per punt)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193945"/>
                  </a:ext>
                </a:extLst>
              </a:tr>
              <a:tr h="345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Dimensions (mm)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1550x450x290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615227"/>
                  </a:ext>
                </a:extLst>
              </a:tr>
              <a:tr h="3451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 estimat (€)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12.000 €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074905"/>
                  </a:ext>
                </a:extLst>
              </a:tr>
            </a:tbl>
          </a:graphicData>
        </a:graphic>
      </p:graphicFrame>
      <p:pic>
        <p:nvPicPr>
          <p:cNvPr id="9" name="Imatge 8">
            <a:extLst>
              <a:ext uri="{FF2B5EF4-FFF2-40B4-BE49-F238E27FC236}">
                <a16:creationId xmlns:a16="http://schemas.microsoft.com/office/drawing/2014/main" id="{1215687E-44F2-EB71-C8AC-7484EDF5B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r="25748"/>
          <a:stretch/>
        </p:blipFill>
        <p:spPr bwMode="auto">
          <a:xfrm>
            <a:off x="10148934" y="3173960"/>
            <a:ext cx="1871617" cy="2768600"/>
          </a:xfrm>
          <a:prstGeom prst="rect">
            <a:avLst/>
          </a:prstGeom>
          <a:noFill/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9B11738A-E376-5A76-D8D2-CC0FA158F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08" y="4640938"/>
            <a:ext cx="2223604" cy="1644379"/>
          </a:xfrm>
          <a:prstGeom prst="rect">
            <a:avLst/>
          </a:prstGeom>
        </p:spPr>
      </p:pic>
      <p:cxnSp>
        <p:nvCxnSpPr>
          <p:cNvPr id="17" name="Connector de fletxa recta 16">
            <a:extLst>
              <a:ext uri="{FF2B5EF4-FFF2-40B4-BE49-F238E27FC236}">
                <a16:creationId xmlns:a16="http://schemas.microsoft.com/office/drawing/2014/main" id="{77975E83-9E03-2782-5F00-00450464F4A0}"/>
              </a:ext>
            </a:extLst>
          </p:cNvPr>
          <p:cNvCxnSpPr>
            <a:cxnSpLocks/>
          </p:cNvCxnSpPr>
          <p:nvPr/>
        </p:nvCxnSpPr>
        <p:spPr>
          <a:xfrm flipV="1">
            <a:off x="1724025" y="3173960"/>
            <a:ext cx="1081087" cy="1384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76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8119585-F792-4954-B5D3-A11A13A6F3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4D10AB9-8630-40EA-9D9D-3507EF7AC7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a-ES"/>
              <a:t>EMPRESES INTERESSADES</a:t>
            </a:r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9F9DC978-6A41-8BFE-6818-AAE30C6E5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236022"/>
              </p:ext>
            </p:extLst>
          </p:nvPr>
        </p:nvGraphicFramePr>
        <p:xfrm>
          <a:off x="776160" y="1429934"/>
          <a:ext cx="4544782" cy="4380028"/>
        </p:xfrm>
        <a:graphic>
          <a:graphicData uri="http://schemas.openxmlformats.org/drawingml/2006/table">
            <a:tbl>
              <a:tblPr firstRow="1" firstCol="1" bandRow="1"/>
              <a:tblGrid>
                <a:gridCol w="2378709">
                  <a:extLst>
                    <a:ext uri="{9D8B030D-6E8A-4147-A177-3AD203B41FA5}">
                      <a16:colId xmlns:a16="http://schemas.microsoft.com/office/drawing/2014/main" val="3991369527"/>
                    </a:ext>
                  </a:extLst>
                </a:gridCol>
                <a:gridCol w="2166073">
                  <a:extLst>
                    <a:ext uri="{9D8B030D-6E8A-4147-A177-3AD203B41FA5}">
                      <a16:colId xmlns:a16="http://schemas.microsoft.com/office/drawing/2014/main" val="3328782419"/>
                    </a:ext>
                  </a:extLst>
                </a:gridCol>
              </a:tblGrid>
              <a:tr h="288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Empresa</a:t>
                      </a:r>
                      <a:endParaRPr lang="ca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311268"/>
                  </a:ext>
                </a:extLst>
              </a:tr>
              <a:tr h="280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d’Itàlia, 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642520"/>
                  </a:ext>
                </a:extLst>
              </a:tr>
              <a:tr h="4733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SERVEIS INTEGRALS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del Molí d’En Guineu, 31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del Molí d’En Guineu, 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4016"/>
                  </a:ext>
                </a:extLst>
              </a:tr>
              <a:tr h="280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MAQUINÀRIA MODERNA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Grècia 12-14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387586"/>
                  </a:ext>
                </a:extLst>
              </a:tr>
              <a:tr h="291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DCAMM MODELOS Y PROTOTIPOS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del Molí del Racó, 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878898"/>
                  </a:ext>
                </a:extLst>
              </a:tr>
              <a:tr h="280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LLIGATS METÀL·LICS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Sant Antoni, 135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45536"/>
                  </a:ext>
                </a:extLst>
              </a:tr>
              <a:tr h="280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NEXPERT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Portugal, 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117648"/>
                  </a:ext>
                </a:extLst>
              </a:tr>
              <a:tr h="280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SILISTEEL LAMINATION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del Molí d’En Guineu, 23-25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52846"/>
                  </a:ext>
                </a:extLst>
              </a:tr>
              <a:tr h="280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GRÁFICAS VARIAS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d’Itàlia, 1-3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30744"/>
                  </a:ext>
                </a:extLst>
              </a:tr>
              <a:tr h="10819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RECAREDO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Torrent de les Solanes, 15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Tamarit, 1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Tamarit, 7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Tamarit, 8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Pau Claris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054793"/>
                  </a:ext>
                </a:extLst>
              </a:tr>
              <a:tr h="280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MERCADONA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del Molí d’En Guineu, 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372171"/>
                  </a:ext>
                </a:extLst>
              </a:tr>
              <a:tr h="2805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Portugal, 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675484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4AE04D88-5916-5E34-FCE2-344D814CB50F}"/>
              </a:ext>
            </a:extLst>
          </p:cNvPr>
          <p:cNvSpPr txBox="1"/>
          <p:nvPr/>
        </p:nvSpPr>
        <p:spPr>
          <a:xfrm>
            <a:off x="10302548" y="1100106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/>
              <a:t>11 empreses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DADEE23E-618E-553A-55FA-0928DF4B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823" y="1429934"/>
            <a:ext cx="6108393" cy="43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49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7D6B4-2481-035E-EBC3-8BD2E83AC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61E77AC-82FF-2DB9-53E5-E2F2E7384B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3" y="915440"/>
            <a:ext cx="9822287" cy="369332"/>
          </a:xfrm>
        </p:spPr>
        <p:txBody>
          <a:bodyPr/>
          <a:lstStyle/>
          <a:p>
            <a:r>
              <a:rPr lang="ca-ES"/>
              <a:t>PUNTS DE RECÀRREGA DE VEHICLE ELÈCTRIC: Estació (alternativa)</a:t>
            </a:r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A2C3335C-A8FC-9072-97A4-A75D8D482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86561"/>
              </p:ext>
            </p:extLst>
          </p:nvPr>
        </p:nvGraphicFramePr>
        <p:xfrm>
          <a:off x="1440224" y="1852246"/>
          <a:ext cx="5277448" cy="3445487"/>
        </p:xfrm>
        <a:graphic>
          <a:graphicData uri="http://schemas.openxmlformats.org/drawingml/2006/table">
            <a:tbl>
              <a:tblPr bandCol="1"/>
              <a:tblGrid>
                <a:gridCol w="2638724">
                  <a:extLst>
                    <a:ext uri="{9D8B030D-6E8A-4147-A177-3AD203B41FA5}">
                      <a16:colId xmlns:a16="http://schemas.microsoft.com/office/drawing/2014/main" val="2715773679"/>
                    </a:ext>
                  </a:extLst>
                </a:gridCol>
                <a:gridCol w="2638724">
                  <a:extLst>
                    <a:ext uri="{9D8B030D-6E8A-4147-A177-3AD203B41FA5}">
                      <a16:colId xmlns:a16="http://schemas.microsoft.com/office/drawing/2014/main" val="3650986004"/>
                    </a:ext>
                  </a:extLst>
                </a:gridCol>
              </a:tblGrid>
              <a:tr h="339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Fabricant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VEGA CHARGERS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27255"/>
                  </a:ext>
                </a:extLst>
              </a:tr>
              <a:tr h="3938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ALOHA LANDER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483784"/>
                  </a:ext>
                </a:extLst>
              </a:tr>
              <a:tr h="339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Tipologia de connector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Tipus 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331641"/>
                  </a:ext>
                </a:extLst>
              </a:tr>
              <a:tr h="339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d’estacions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761402"/>
                  </a:ext>
                </a:extLst>
              </a:tr>
              <a:tr h="339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Número de connectors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431571"/>
                  </a:ext>
                </a:extLst>
              </a:tr>
              <a:tr h="339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(kW)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 (25 kW per </a:t>
                      </a:r>
                      <a:r>
                        <a:rPr lang="es-ES" sz="120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punt</a:t>
                      </a: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)*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83369"/>
                  </a:ext>
                </a:extLst>
              </a:tr>
              <a:tr h="339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Tensió de càrrega (V)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480436"/>
                  </a:ext>
                </a:extLst>
              </a:tr>
              <a:tr h="339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Intensitat màxima de càrrega (A)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160 (40 A per </a:t>
                      </a:r>
                      <a:r>
                        <a:rPr lang="es-ES" sz="120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punt</a:t>
                      </a: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193945"/>
                  </a:ext>
                </a:extLst>
              </a:tr>
              <a:tr h="339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Dimensions (mm)</a:t>
                      </a:r>
                      <a:endParaRPr lang="ca-ES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1870x690x390 (per estació)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615227"/>
                  </a:ext>
                </a:extLst>
              </a:tr>
              <a:tr h="339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noProof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Cost (€)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63.800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074905"/>
                  </a:ext>
                </a:extLst>
              </a:tr>
            </a:tbl>
          </a:graphicData>
        </a:graphic>
      </p:graphicFrame>
      <p:sp>
        <p:nvSpPr>
          <p:cNvPr id="7" name="QuadreDeText 6">
            <a:extLst>
              <a:ext uri="{FF2B5EF4-FFF2-40B4-BE49-F238E27FC236}">
                <a16:creationId xmlns:a16="http://schemas.microsoft.com/office/drawing/2014/main" id="{D77E633E-4E31-4ABA-9613-A10EF9BA2A97}"/>
              </a:ext>
            </a:extLst>
          </p:cNvPr>
          <p:cNvSpPr txBox="1"/>
          <p:nvPr/>
        </p:nvSpPr>
        <p:spPr>
          <a:xfrm>
            <a:off x="1440224" y="5441677"/>
            <a:ext cx="4688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noProof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*Dues estacions de recàrrega de 60kW limitades a 50 kW cadascuna.</a:t>
            </a:r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5D856824-6B5B-E020-E91B-1DCC3DCFE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898" y="1729640"/>
            <a:ext cx="2094214" cy="36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6644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B126CA-5178-49C1-BC2A-7D8B169CD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6077" y="2588582"/>
            <a:ext cx="9979846" cy="1661993"/>
          </a:xfrm>
        </p:spPr>
        <p:txBody>
          <a:bodyPr/>
          <a:lstStyle/>
          <a:p>
            <a:r>
              <a:rPr lang="es-ES"/>
              <a:t>SERVEI DE DIAGNOSI ENERGÈTICA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61889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8982A-C5F6-522F-ECB1-CEA9FFEAA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1CA59DE-4720-5208-DE2F-9CE1458E55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AFC6636-3EAA-9B40-E85A-8DCD8C3F3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9580011" cy="369332"/>
          </a:xfrm>
        </p:spPr>
        <p:txBody>
          <a:bodyPr/>
          <a:lstStyle/>
          <a:p>
            <a:r>
              <a:rPr lang="ca-ES"/>
              <a:t>SERVEI DE DIAGNOSI ENERGÈTICA: Empreses interessades</a:t>
            </a:r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DD987D1A-DFA5-2552-C3D7-922EC5D62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997826"/>
              </p:ext>
            </p:extLst>
          </p:nvPr>
        </p:nvGraphicFramePr>
        <p:xfrm>
          <a:off x="2263257" y="1813256"/>
          <a:ext cx="6829424" cy="3217249"/>
        </p:xfrm>
        <a:graphic>
          <a:graphicData uri="http://schemas.openxmlformats.org/drawingml/2006/table">
            <a:tbl>
              <a:tblPr firstRow="1" firstCol="1" bandRow="1"/>
              <a:tblGrid>
                <a:gridCol w="3423168">
                  <a:extLst>
                    <a:ext uri="{9D8B030D-6E8A-4147-A177-3AD203B41FA5}">
                      <a16:colId xmlns:a16="http://schemas.microsoft.com/office/drawing/2014/main" val="3991369527"/>
                    </a:ext>
                  </a:extLst>
                </a:gridCol>
                <a:gridCol w="3406256">
                  <a:extLst>
                    <a:ext uri="{9D8B030D-6E8A-4147-A177-3AD203B41FA5}">
                      <a16:colId xmlns:a16="http://schemas.microsoft.com/office/drawing/2014/main" val="3328782419"/>
                    </a:ext>
                  </a:extLst>
                </a:gridCol>
              </a:tblGrid>
              <a:tr h="4596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SERVEIS INTEGRALS</a:t>
                      </a:r>
                      <a:endParaRPr lang="ca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Ja disposa de gestió de facturació energètica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4016"/>
                  </a:ext>
                </a:extLst>
              </a:tr>
              <a:tr h="4596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MAQUINÀRIA MODERNA</a:t>
                      </a:r>
                      <a:endParaRPr lang="ca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Interès general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387586"/>
                  </a:ext>
                </a:extLst>
              </a:tr>
              <a:tr h="4596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DCAMM MODELOS Y PROTOTIPOS</a:t>
                      </a:r>
                      <a:endParaRPr lang="ca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Interès general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878898"/>
                  </a:ext>
                </a:extLst>
              </a:tr>
              <a:tr h="4596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LLIGATS METÀL·LICS</a:t>
                      </a:r>
                      <a:endParaRPr lang="ca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Interès general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45536"/>
                  </a:ext>
                </a:extLst>
              </a:tr>
              <a:tr h="4596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NEXPERT</a:t>
                      </a:r>
                      <a:endParaRPr lang="ca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Interès general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117648"/>
                  </a:ext>
                </a:extLst>
              </a:tr>
              <a:tr h="4596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SILISTEEL LAMINATION</a:t>
                      </a:r>
                      <a:endParaRPr lang="ca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Interès particular en gestió de facturació energètica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52846"/>
                  </a:ext>
                </a:extLst>
              </a:tr>
              <a:tr h="4596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TIMBRATS ESTERO</a:t>
                      </a:r>
                      <a:endParaRPr lang="ca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Ja disposa de gestió de facturació energètica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675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0373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14E88-60F2-A5FC-2C1F-DC01A801E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18707B9-CAD0-0D95-D6CA-D61A8D191B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9812549-354D-1B5E-56B1-5F1D84DC5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9580011" cy="369332"/>
          </a:xfrm>
        </p:spPr>
        <p:txBody>
          <a:bodyPr/>
          <a:lstStyle/>
          <a:p>
            <a:r>
              <a:rPr lang="ca-ES"/>
              <a:t>SERVEI DE DIAGNOSI ENERGÈTICA: Descripció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C188003-43E8-AF8E-254D-E926B73E0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799226"/>
              </p:ext>
            </p:extLst>
          </p:nvPr>
        </p:nvGraphicFramePr>
        <p:xfrm>
          <a:off x="887413" y="1419225"/>
          <a:ext cx="10313987" cy="452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0936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E719A-73B0-CD71-2CEE-B43395B08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8436BE3-ABA1-E621-D421-B4A5D359B4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EC2D435-8229-F079-3DC9-003EF9EC99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9580011" cy="369332"/>
          </a:xfrm>
        </p:spPr>
        <p:txBody>
          <a:bodyPr/>
          <a:lstStyle/>
          <a:p>
            <a:r>
              <a:rPr lang="ca-ES"/>
              <a:t>SERVEI DE DIAGNOSI ENERGÈTICA: Informes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3CA383A-CE38-E6C6-94F9-E03AD4ECDE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4413581"/>
              </p:ext>
            </p:extLst>
          </p:nvPr>
        </p:nvGraphicFramePr>
        <p:xfrm>
          <a:off x="887413" y="1419225"/>
          <a:ext cx="10313987" cy="452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5810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B126CA-5178-49C1-BC2A-7D8B169CD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6077" y="3004080"/>
            <a:ext cx="9979846" cy="830997"/>
          </a:xfrm>
        </p:spPr>
        <p:txBody>
          <a:bodyPr/>
          <a:lstStyle/>
          <a:p>
            <a:r>
              <a:rPr lang="es-ES"/>
              <a:t>FLEXIBILITAT DE LA DEMANDA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3207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E7B2A-A700-0872-133C-EA376DB1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F38585A-943A-4805-027E-40FB2ADA76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6AAB984-C005-892F-DA0D-7ECAEBC3E5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9580011" cy="369332"/>
          </a:xfrm>
        </p:spPr>
        <p:txBody>
          <a:bodyPr/>
          <a:lstStyle/>
          <a:p>
            <a:r>
              <a:rPr lang="ca-ES"/>
              <a:t>FLEXIBILITAT DE LA DEMANDA: Empreses interessades</a:t>
            </a:r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4DFFCFF2-DC77-8F2A-92E6-2B97F0DF3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191934"/>
              </p:ext>
            </p:extLst>
          </p:nvPr>
        </p:nvGraphicFramePr>
        <p:xfrm>
          <a:off x="2263257" y="2087728"/>
          <a:ext cx="6829424" cy="2682544"/>
        </p:xfrm>
        <a:graphic>
          <a:graphicData uri="http://schemas.openxmlformats.org/drawingml/2006/table">
            <a:tbl>
              <a:tblPr firstRow="1" firstCol="1" bandRow="1"/>
              <a:tblGrid>
                <a:gridCol w="3423168">
                  <a:extLst>
                    <a:ext uri="{9D8B030D-6E8A-4147-A177-3AD203B41FA5}">
                      <a16:colId xmlns:a16="http://schemas.microsoft.com/office/drawing/2014/main" val="3991369527"/>
                    </a:ext>
                  </a:extLst>
                </a:gridCol>
                <a:gridCol w="3406256">
                  <a:extLst>
                    <a:ext uri="{9D8B030D-6E8A-4147-A177-3AD203B41FA5}">
                      <a16:colId xmlns:a16="http://schemas.microsoft.com/office/drawing/2014/main" val="3328782419"/>
                    </a:ext>
                  </a:extLst>
                </a:gridCol>
              </a:tblGrid>
              <a:tr h="6706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Modulació del consum de climatització (amb limitacions de temperatura del procés de producció)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4016"/>
                  </a:ext>
                </a:extLst>
              </a:tr>
              <a:tr h="6706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SERVEIS INTEGRALS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Modulació del consum de climatització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387586"/>
                  </a:ext>
                </a:extLst>
              </a:tr>
              <a:tr h="6706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NEXPERT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Modulació del consum de climatització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878898"/>
                  </a:ext>
                </a:extLst>
              </a:tr>
              <a:tr h="6706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MERCADONA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Modulació del consum de climatització</a:t>
                      </a:r>
                      <a:endParaRPr lang="ca-E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45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4949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3D48D-4073-0707-0F6B-FE10E38E6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A077072-B297-B5F1-8502-C963F028C3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F7226C2-D4AF-79D8-EBB2-86B201E39A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9580011" cy="369332"/>
          </a:xfrm>
        </p:spPr>
        <p:txBody>
          <a:bodyPr/>
          <a:lstStyle/>
          <a:p>
            <a:r>
              <a:rPr lang="ca-ES"/>
              <a:t>FLEXIBILITAT DE LA DEMANDA: Descripció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8B2B7B2-D155-280E-57BA-D894330E40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150005"/>
              </p:ext>
            </p:extLst>
          </p:nvPr>
        </p:nvGraphicFramePr>
        <p:xfrm>
          <a:off x="887413" y="1381125"/>
          <a:ext cx="10113961" cy="46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0301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B126CA-5178-49C1-BC2A-7D8B169CD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6077" y="2588582"/>
            <a:ext cx="9979846" cy="1661993"/>
          </a:xfrm>
        </p:spPr>
        <p:txBody>
          <a:bodyPr/>
          <a:lstStyle/>
          <a:p>
            <a:r>
              <a:rPr lang="es-ES"/>
              <a:t>COMPRA COL·LECTIVA D’ENERGIA ELÈCTRICA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98903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3A497-B211-8D03-2608-33DD280B1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2937479-6A33-4238-560B-70F58D94A3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23CEFE5-EF12-6C05-5BC6-985192CB30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10351536" cy="369332"/>
          </a:xfrm>
        </p:spPr>
        <p:txBody>
          <a:bodyPr/>
          <a:lstStyle/>
          <a:p>
            <a:r>
              <a:rPr lang="ca-ES"/>
              <a:t>COMPRA COL·LECTIVA D’ENERGIA ELÈCTRICA: Empreses interessades</a:t>
            </a:r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1B9B7EBA-E9AA-1815-F733-67A6E247A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748468"/>
              </p:ext>
            </p:extLst>
          </p:nvPr>
        </p:nvGraphicFramePr>
        <p:xfrm>
          <a:off x="887413" y="2261591"/>
          <a:ext cx="2594493" cy="2334818"/>
        </p:xfrm>
        <a:graphic>
          <a:graphicData uri="http://schemas.openxmlformats.org/drawingml/2006/table">
            <a:tbl>
              <a:tblPr firstRow="1" firstCol="1" bandRow="1"/>
              <a:tblGrid>
                <a:gridCol w="2594493">
                  <a:extLst>
                    <a:ext uri="{9D8B030D-6E8A-4147-A177-3AD203B41FA5}">
                      <a16:colId xmlns:a16="http://schemas.microsoft.com/office/drawing/2014/main" val="3991369527"/>
                    </a:ext>
                  </a:extLst>
                </a:gridCol>
              </a:tblGrid>
              <a:tr h="335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</a:t>
                      </a:r>
                      <a:endParaRPr lang="ca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4016"/>
                  </a:ext>
                </a:extLst>
              </a:tr>
              <a:tr h="333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AQUINÀRIA MODERNA</a:t>
                      </a:r>
                      <a:endParaRPr lang="ca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387586"/>
                  </a:ext>
                </a:extLst>
              </a:tr>
              <a:tr h="333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DCAMM MODELOS Y PROTOTIPOS</a:t>
                      </a:r>
                      <a:endParaRPr lang="ca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878898"/>
                  </a:ext>
                </a:extLst>
              </a:tr>
              <a:tr h="33329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LLIGATS METÀL·LICS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45536"/>
                  </a:ext>
                </a:extLst>
              </a:tr>
              <a:tr h="33329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NEXPERT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922578"/>
                  </a:ext>
                </a:extLst>
              </a:tr>
              <a:tr h="33329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SILISTEEL LAMINATION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679077"/>
                  </a:ext>
                </a:extLst>
              </a:tr>
              <a:tr h="333295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TIMBRATS ESTERO</a:t>
                      </a:r>
                      <a:endParaRPr lang="ca-ES" sz="1100" b="1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356443"/>
                  </a:ext>
                </a:extLst>
              </a:tr>
            </a:tbl>
          </a:graphicData>
        </a:graphic>
      </p:graphicFrame>
      <p:pic>
        <p:nvPicPr>
          <p:cNvPr id="4" name="Imatge 3">
            <a:extLst>
              <a:ext uri="{FF2B5EF4-FFF2-40B4-BE49-F238E27FC236}">
                <a16:creationId xmlns:a16="http://schemas.microsoft.com/office/drawing/2014/main" id="{04A49067-9BB2-BE8F-59C8-19D33BF7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164" y="1449918"/>
            <a:ext cx="7394504" cy="43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7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B126CA-5178-49C1-BC2A-7D8B169CD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6077" y="3004080"/>
            <a:ext cx="9979846" cy="830997"/>
          </a:xfrm>
        </p:spPr>
        <p:txBody>
          <a:bodyPr/>
          <a:lstStyle/>
          <a:p>
            <a:r>
              <a:rPr lang="es-ES"/>
              <a:t>AUTOCONSUM COL·LECTIU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67387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937E0-AF83-9795-AFFA-C07058A74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AC6D5F-6A78-31CA-C0F1-188D5E1E4D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10075311" cy="369332"/>
          </a:xfrm>
        </p:spPr>
        <p:txBody>
          <a:bodyPr/>
          <a:lstStyle/>
          <a:p>
            <a:r>
              <a:rPr lang="ca-ES"/>
              <a:t>COMPRA COL·LECTIVA D’ENERGIA ELÈCTRICA: Resultats econòmics</a:t>
            </a:r>
          </a:p>
        </p:txBody>
      </p:sp>
      <p:graphicFrame>
        <p:nvGraphicFramePr>
          <p:cNvPr id="2" name="Taula 1">
            <a:extLst>
              <a:ext uri="{FF2B5EF4-FFF2-40B4-BE49-F238E27FC236}">
                <a16:creationId xmlns:a16="http://schemas.microsoft.com/office/drawing/2014/main" id="{86DB5C6F-573B-33A9-D5DB-A5251C4DE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190334"/>
              </p:ext>
            </p:extLst>
          </p:nvPr>
        </p:nvGraphicFramePr>
        <p:xfrm>
          <a:off x="887413" y="1419226"/>
          <a:ext cx="10075858" cy="3914772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1506654">
                  <a:extLst>
                    <a:ext uri="{9D8B030D-6E8A-4147-A177-3AD203B41FA5}">
                      <a16:colId xmlns:a16="http://schemas.microsoft.com/office/drawing/2014/main" val="658467529"/>
                    </a:ext>
                  </a:extLst>
                </a:gridCol>
                <a:gridCol w="649082">
                  <a:extLst>
                    <a:ext uri="{9D8B030D-6E8A-4147-A177-3AD203B41FA5}">
                      <a16:colId xmlns:a16="http://schemas.microsoft.com/office/drawing/2014/main" val="2607529761"/>
                    </a:ext>
                  </a:extLst>
                </a:gridCol>
                <a:gridCol w="720752">
                  <a:extLst>
                    <a:ext uri="{9D8B030D-6E8A-4147-A177-3AD203B41FA5}">
                      <a16:colId xmlns:a16="http://schemas.microsoft.com/office/drawing/2014/main" val="1835722485"/>
                    </a:ext>
                  </a:extLst>
                </a:gridCol>
                <a:gridCol w="720752">
                  <a:extLst>
                    <a:ext uri="{9D8B030D-6E8A-4147-A177-3AD203B41FA5}">
                      <a16:colId xmlns:a16="http://schemas.microsoft.com/office/drawing/2014/main" val="3297566354"/>
                    </a:ext>
                  </a:extLst>
                </a:gridCol>
                <a:gridCol w="720752">
                  <a:extLst>
                    <a:ext uri="{9D8B030D-6E8A-4147-A177-3AD203B41FA5}">
                      <a16:colId xmlns:a16="http://schemas.microsoft.com/office/drawing/2014/main" val="1978099119"/>
                    </a:ext>
                  </a:extLst>
                </a:gridCol>
                <a:gridCol w="720752">
                  <a:extLst>
                    <a:ext uri="{9D8B030D-6E8A-4147-A177-3AD203B41FA5}">
                      <a16:colId xmlns:a16="http://schemas.microsoft.com/office/drawing/2014/main" val="1035418795"/>
                    </a:ext>
                  </a:extLst>
                </a:gridCol>
                <a:gridCol w="720752">
                  <a:extLst>
                    <a:ext uri="{9D8B030D-6E8A-4147-A177-3AD203B41FA5}">
                      <a16:colId xmlns:a16="http://schemas.microsoft.com/office/drawing/2014/main" val="1888167249"/>
                    </a:ext>
                  </a:extLst>
                </a:gridCol>
                <a:gridCol w="813593">
                  <a:extLst>
                    <a:ext uri="{9D8B030D-6E8A-4147-A177-3AD203B41FA5}">
                      <a16:colId xmlns:a16="http://schemas.microsoft.com/office/drawing/2014/main" val="534570669"/>
                    </a:ext>
                  </a:extLst>
                </a:gridCol>
                <a:gridCol w="824181">
                  <a:extLst>
                    <a:ext uri="{9D8B030D-6E8A-4147-A177-3AD203B41FA5}">
                      <a16:colId xmlns:a16="http://schemas.microsoft.com/office/drawing/2014/main" val="2215956684"/>
                    </a:ext>
                  </a:extLst>
                </a:gridCol>
                <a:gridCol w="997650">
                  <a:extLst>
                    <a:ext uri="{9D8B030D-6E8A-4147-A177-3AD203B41FA5}">
                      <a16:colId xmlns:a16="http://schemas.microsoft.com/office/drawing/2014/main" val="2052238929"/>
                    </a:ext>
                  </a:extLst>
                </a:gridCol>
                <a:gridCol w="842742">
                  <a:extLst>
                    <a:ext uri="{9D8B030D-6E8A-4147-A177-3AD203B41FA5}">
                      <a16:colId xmlns:a16="http://schemas.microsoft.com/office/drawing/2014/main" val="603394619"/>
                    </a:ext>
                  </a:extLst>
                </a:gridCol>
                <a:gridCol w="838196">
                  <a:extLst>
                    <a:ext uri="{9D8B030D-6E8A-4147-A177-3AD203B41FA5}">
                      <a16:colId xmlns:a16="http://schemas.microsoft.com/office/drawing/2014/main" val="3842871857"/>
                    </a:ext>
                  </a:extLst>
                </a:gridCol>
              </a:tblGrid>
              <a:tr h="952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Tarifa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P1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P2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P3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P4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P5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P6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Consum total (kWh)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Preu objectiu (€/</a:t>
                      </a:r>
                      <a:r>
                        <a:rPr lang="ca-ES" sz="1000" b="1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MWh</a:t>
                      </a: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estalvi anual (€)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estalvi anual (%)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494427"/>
                  </a:ext>
                </a:extLst>
              </a:tr>
              <a:tr h="423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MAQUINÀRIA MODERNA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3.0TD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10.898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13.168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10.094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12.264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5.317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19.139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70.880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120,00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1.417,61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005849"/>
                  </a:ext>
                </a:extLst>
              </a:tr>
              <a:tr h="423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DCAMM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3.0TD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3.946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4.503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3.280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4.558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2.310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6.914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25.511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510,22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78021"/>
                  </a:ext>
                </a:extLst>
              </a:tr>
              <a:tr h="423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LLIGATS METÀL·LICS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3.0TD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55.146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65.057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58.263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68.164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29.729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222.579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498.938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9.978,76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809174"/>
                  </a:ext>
                </a:extLst>
              </a:tr>
              <a:tr h="423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NEXPERT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3.0TD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3.860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3.341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3.038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2.813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926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7.124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21.102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652,90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962473"/>
                  </a:ext>
                </a:extLst>
              </a:tr>
              <a:tr h="423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SILISTEEL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3.0TD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3.234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3.767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2.293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3.491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1.751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4.470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19.006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380,12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065754"/>
                  </a:ext>
                </a:extLst>
              </a:tr>
              <a:tr h="423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3.0TD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15.679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14.419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11.602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14.236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5.290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24.687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85.913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1.718,26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066513"/>
                  </a:ext>
                </a:extLst>
              </a:tr>
              <a:tr h="4231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105.360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120.171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99.803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116.756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49.286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328.655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820.031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12.010,25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15%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5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43014"/>
                  </a:ext>
                </a:extLst>
              </a:tr>
            </a:tbl>
          </a:graphicData>
        </a:graphic>
      </p:graphicFrame>
      <p:sp>
        <p:nvSpPr>
          <p:cNvPr id="4" name="QuadreDeText 3">
            <a:extLst>
              <a:ext uri="{FF2B5EF4-FFF2-40B4-BE49-F238E27FC236}">
                <a16:creationId xmlns:a16="http://schemas.microsoft.com/office/drawing/2014/main" id="{160715E9-8917-8F4E-D890-F9C33EB67D05}"/>
              </a:ext>
            </a:extLst>
          </p:cNvPr>
          <p:cNvSpPr txBox="1"/>
          <p:nvPr/>
        </p:nvSpPr>
        <p:spPr>
          <a:xfrm>
            <a:off x="887413" y="5468452"/>
            <a:ext cx="1007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i="1" u="sng" noProof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Nota 1</a:t>
            </a:r>
            <a:r>
              <a:rPr lang="ca-ES" sz="1200" i="1" noProof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S’ha agafat el preu d’ESTABLIMENTS DOMINGO, ja que és el més baix dels de les empreses participants</a:t>
            </a:r>
            <a:r>
              <a:rPr lang="ca-ES" sz="1200" i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ca-ES" sz="1200" i="1" u="sng" noProof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Nota 2</a:t>
            </a:r>
            <a:r>
              <a:rPr lang="ca-ES" sz="1200" i="1" noProof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Per a les empreses de les quals no es disposa el preu actual de compra de l’energia elèctrica, aquest s’ha estimat en 140 €/</a:t>
            </a:r>
            <a:r>
              <a:rPr lang="ca-ES" sz="1200" i="1" noProof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MWh</a:t>
            </a:r>
            <a:r>
              <a:rPr lang="ca-ES" sz="1200" i="1" noProof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8583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4380CB25-977B-A7FB-6991-A5790D62A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47700"/>
            <a:ext cx="3810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9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99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Marcador de texto 3_1"/>
          <p:cNvSpPr/>
          <p:nvPr/>
        </p:nvSpPr>
        <p:spPr>
          <a:xfrm>
            <a:off x="888119" y="873360"/>
            <a:ext cx="9899485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a-ES" sz="2800" b="1" spc="-1">
                <a:solidFill>
                  <a:srgbClr val="FFC000"/>
                </a:solidFill>
                <a:latin typeface="Calibri"/>
                <a:ea typeface="DejaVu Sans"/>
              </a:rPr>
              <a:t>AUTOCONSUM </a:t>
            </a:r>
            <a:r>
              <a:rPr lang="ca-ES" sz="2800" b="1" strike="noStrike" spc="-1">
                <a:solidFill>
                  <a:srgbClr val="FFC000"/>
                </a:solidFill>
                <a:latin typeface="Calibri"/>
                <a:ea typeface="DejaVu Sans"/>
              </a:rPr>
              <a:t>COMPARTIT: Introducció</a:t>
            </a:r>
            <a:endParaRPr lang="ca-ES" sz="2800" b="0" strike="noStrike" spc="-1">
              <a:latin typeface="Arial"/>
            </a:endParaRPr>
          </a:p>
        </p:txBody>
      </p:sp>
      <p:sp>
        <p:nvSpPr>
          <p:cNvPr id="471" name="Marcador de texto 4_1"/>
          <p:cNvSpPr/>
          <p:nvPr/>
        </p:nvSpPr>
        <p:spPr>
          <a:xfrm>
            <a:off x="888119" y="1901556"/>
            <a:ext cx="5465776" cy="30548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43080" indent="-341640">
              <a:lnSpc>
                <a:spcPct val="90000"/>
              </a:lnSpc>
              <a:spcBef>
                <a:spcPts val="1001"/>
              </a:spcBef>
              <a:buClr>
                <a:srgbClr val="929497"/>
              </a:buClr>
              <a:buFont typeface="Arial"/>
              <a:buChar char="•"/>
            </a:pPr>
            <a:r>
              <a:rPr lang="ca-ES" sz="2000" b="0" strike="noStrike" spc="-1">
                <a:solidFill>
                  <a:srgbClr val="929497"/>
                </a:solidFill>
                <a:latin typeface="Calibri"/>
                <a:ea typeface="DejaVu Sans"/>
              </a:rPr>
              <a:t>Instal·lacions i consumidors connectats a qualsevol nivell de tensió</a:t>
            </a:r>
            <a:r>
              <a:rPr lang="ca-ES" sz="2000" b="1" strike="noStrike" spc="-1">
                <a:solidFill>
                  <a:srgbClr val="929497"/>
                </a:solidFill>
                <a:latin typeface="Calibri"/>
                <a:ea typeface="DejaVu Sans"/>
              </a:rPr>
              <a:t> </a:t>
            </a:r>
            <a:endParaRPr lang="ca-ES" sz="2000" b="0" strike="noStrike" spc="-1"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1001"/>
              </a:spcBef>
              <a:buClr>
                <a:srgbClr val="929497"/>
              </a:buClr>
              <a:buFont typeface="Arial"/>
              <a:buChar char="•"/>
            </a:pPr>
            <a:r>
              <a:rPr lang="ca-ES" sz="2000" b="0" strike="noStrike" spc="-1">
                <a:solidFill>
                  <a:srgbClr val="929497"/>
                </a:solidFill>
                <a:latin typeface="Calibri"/>
                <a:ea typeface="DejaVu Sans"/>
              </a:rPr>
              <a:t>No hi ha potència màxima de les instal·lacions.</a:t>
            </a:r>
            <a:endParaRPr lang="ca-ES" sz="2000" b="0" strike="noStrike" spc="-1"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1001"/>
              </a:spcBef>
              <a:buClr>
                <a:srgbClr val="929497"/>
              </a:buClr>
              <a:buFont typeface="Arial"/>
              <a:buChar char="•"/>
            </a:pPr>
            <a:r>
              <a:rPr lang="ca-ES" sz="2000" b="0" strike="noStrike" spc="-1">
                <a:solidFill>
                  <a:srgbClr val="929497"/>
                </a:solidFill>
                <a:latin typeface="Calibri"/>
                <a:ea typeface="DejaVu Sans"/>
              </a:rPr>
              <a:t>Distància de </a:t>
            </a:r>
            <a:r>
              <a:rPr lang="ca-ES" sz="2000" b="1" strike="noStrike" spc="-1">
                <a:solidFill>
                  <a:srgbClr val="929497"/>
                </a:solidFill>
                <a:latin typeface="Calibri"/>
                <a:ea typeface="DejaVu Sans"/>
              </a:rPr>
              <a:t>2.000 metres </a:t>
            </a:r>
            <a:r>
              <a:rPr lang="ca-ES" sz="2000" b="0" strike="noStrike" spc="-1">
                <a:solidFill>
                  <a:srgbClr val="929497"/>
                </a:solidFill>
                <a:latin typeface="Calibri"/>
                <a:ea typeface="DejaVu Sans"/>
              </a:rPr>
              <a:t>entre comptadors</a:t>
            </a:r>
            <a:endParaRPr lang="ca-ES" sz="2000" b="0" strike="noStrike" spc="-1"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1001"/>
              </a:spcBef>
              <a:buClr>
                <a:srgbClr val="929497"/>
              </a:buClr>
              <a:buFont typeface="Arial"/>
              <a:buChar char="•"/>
            </a:pPr>
            <a:r>
              <a:rPr lang="ca-ES" sz="2000" b="0" strike="noStrike" spc="-1">
                <a:solidFill>
                  <a:srgbClr val="929497"/>
                </a:solidFill>
                <a:latin typeface="Calibri"/>
                <a:ea typeface="DejaVu Sans"/>
              </a:rPr>
              <a:t>Assignació administrativa de la producció</a:t>
            </a:r>
            <a:endParaRPr lang="ca-ES" sz="2000" b="0" strike="noStrike" spc="-1"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1001"/>
              </a:spcBef>
              <a:buClr>
                <a:srgbClr val="929497"/>
              </a:buClr>
              <a:buFont typeface="Arial"/>
              <a:buChar char="•"/>
            </a:pPr>
            <a:r>
              <a:rPr lang="ca-ES" sz="2000" b="0" strike="noStrike" spc="-1">
                <a:solidFill>
                  <a:srgbClr val="929497"/>
                </a:solidFill>
                <a:latin typeface="Calibri"/>
                <a:ea typeface="DejaVu Sans"/>
              </a:rPr>
              <a:t>Es reparteix la producció en % entre els consumidors participants</a:t>
            </a:r>
            <a:endParaRPr lang="ca-ES" sz="2000" b="0" strike="noStrike" spc="-1">
              <a:latin typeface="Arial"/>
            </a:endParaRPr>
          </a:p>
          <a:p>
            <a:pPr marL="343080" indent="-341640">
              <a:lnSpc>
                <a:spcPct val="90000"/>
              </a:lnSpc>
              <a:spcBef>
                <a:spcPts val="1001"/>
              </a:spcBef>
              <a:buClr>
                <a:srgbClr val="929497"/>
              </a:buClr>
              <a:buFont typeface="Arial"/>
              <a:buChar char="•"/>
            </a:pPr>
            <a:r>
              <a:rPr lang="ca-ES" sz="2000" b="0" strike="noStrike" spc="-1">
                <a:solidFill>
                  <a:srgbClr val="929497"/>
                </a:solidFill>
                <a:latin typeface="Calibri"/>
                <a:ea typeface="DejaVu Sans"/>
              </a:rPr>
              <a:t>Es resta de la factura els kWh que corresponen (</a:t>
            </a:r>
            <a:r>
              <a:rPr lang="ca-ES" sz="2000" b="0" strike="noStrike" spc="-1" err="1">
                <a:solidFill>
                  <a:srgbClr val="929497"/>
                </a:solidFill>
                <a:latin typeface="Calibri"/>
                <a:ea typeface="DejaVu Sans"/>
              </a:rPr>
              <a:t>autoconsumits</a:t>
            </a:r>
            <a:r>
              <a:rPr lang="ca-ES" sz="2000" b="0" strike="noStrike" spc="-1">
                <a:solidFill>
                  <a:srgbClr val="929497"/>
                </a:solidFill>
                <a:latin typeface="Calibri"/>
                <a:ea typeface="DejaVu Sans"/>
              </a:rPr>
              <a:t> + compensats)</a:t>
            </a:r>
            <a:endParaRPr lang="ca-ES" sz="2000" b="0" strike="noStrike" spc="-1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ca-ES" sz="2000" b="0" strike="noStrike" spc="-1">
              <a:latin typeface="Arial"/>
            </a:endParaRPr>
          </a:p>
        </p:txBody>
      </p:sp>
      <p:pic>
        <p:nvPicPr>
          <p:cNvPr id="3" name="Imatge 2">
            <a:extLst>
              <a:ext uri="{FF2B5EF4-FFF2-40B4-BE49-F238E27FC236}">
                <a16:creationId xmlns:a16="http://schemas.microsoft.com/office/drawing/2014/main" id="{4D60DFE5-1CBE-5990-132E-3C603AFB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366" y="1528497"/>
            <a:ext cx="4963218" cy="38010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C6467-FCD7-353B-2B5B-06B96FEF7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E5B195A-F72B-B886-E28E-114CF101E6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5DFA20C-F90C-4504-8C25-1157A45FCA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8726816" cy="369332"/>
          </a:xfrm>
        </p:spPr>
        <p:txBody>
          <a:bodyPr/>
          <a:lstStyle/>
          <a:p>
            <a:r>
              <a:rPr lang="ca-ES"/>
              <a:t>AUTOCONSUM COMPARTIT: Empreses interessades</a:t>
            </a:r>
          </a:p>
        </p:txBody>
      </p:sp>
      <p:graphicFrame>
        <p:nvGraphicFramePr>
          <p:cNvPr id="3" name="Taula 2">
            <a:extLst>
              <a:ext uri="{FF2B5EF4-FFF2-40B4-BE49-F238E27FC236}">
                <a16:creationId xmlns:a16="http://schemas.microsoft.com/office/drawing/2014/main" id="{1CC3C914-AF9A-A1C6-5B0E-1F72F6E07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524282"/>
              </p:ext>
            </p:extLst>
          </p:nvPr>
        </p:nvGraphicFramePr>
        <p:xfrm>
          <a:off x="5812922" y="1750677"/>
          <a:ext cx="5634157" cy="3356643"/>
        </p:xfrm>
        <a:graphic>
          <a:graphicData uri="http://schemas.openxmlformats.org/drawingml/2006/table">
            <a:tbl>
              <a:tblPr firstRow="1" firstCol="1" bandRow="1"/>
              <a:tblGrid>
                <a:gridCol w="2068454">
                  <a:extLst>
                    <a:ext uri="{9D8B030D-6E8A-4147-A177-3AD203B41FA5}">
                      <a16:colId xmlns:a16="http://schemas.microsoft.com/office/drawing/2014/main" val="3991369527"/>
                    </a:ext>
                  </a:extLst>
                </a:gridCol>
                <a:gridCol w="1883552">
                  <a:extLst>
                    <a:ext uri="{9D8B030D-6E8A-4147-A177-3AD203B41FA5}">
                      <a16:colId xmlns:a16="http://schemas.microsoft.com/office/drawing/2014/main" val="3328782419"/>
                    </a:ext>
                  </a:extLst>
                </a:gridCol>
                <a:gridCol w="1682151">
                  <a:extLst>
                    <a:ext uri="{9D8B030D-6E8A-4147-A177-3AD203B41FA5}">
                      <a16:colId xmlns:a16="http://schemas.microsoft.com/office/drawing/2014/main" val="635983358"/>
                    </a:ext>
                  </a:extLst>
                </a:gridCol>
              </a:tblGrid>
              <a:tr h="366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Empresa</a:t>
                      </a:r>
                      <a:endParaRPr lang="ca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Adreça</a:t>
                      </a:r>
                      <a:endParaRPr lang="ca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Disposa d’instal·lació solar per a autoconsum individual</a:t>
                      </a:r>
                      <a:endParaRPr lang="ca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311268"/>
                  </a:ext>
                </a:extLst>
              </a:tr>
              <a:tr h="1954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d’Itàlia, 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642520"/>
                  </a:ext>
                </a:extLst>
              </a:tr>
              <a:tr h="4502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SERVEIS INTEGRALS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del Molí d’En Guineu, 31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del Molí d’En Guineu, 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ca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164016"/>
                  </a:ext>
                </a:extLst>
              </a:tr>
              <a:tr h="1954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MAQUINÀRIA MODERNA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Grècia 12-14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387586"/>
                  </a:ext>
                </a:extLst>
              </a:tr>
              <a:tr h="4030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DCAMM MODELOS Y PROTOTIPOS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del Molí del Racó, 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878898"/>
                  </a:ext>
                </a:extLst>
              </a:tr>
              <a:tr h="2065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LLIGATS METÀL·LICS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Sant Antoni, 135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045536"/>
                  </a:ext>
                </a:extLst>
              </a:tr>
              <a:tr h="1954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NEXPERT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Portugal, 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117648"/>
                  </a:ext>
                </a:extLst>
              </a:tr>
              <a:tr h="2146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SILISTEEL LAMINATION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del Molí d’En Guineu, 23-25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52846"/>
                  </a:ext>
                </a:extLst>
              </a:tr>
              <a:tr h="1954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GRÁFICAS VARIAS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d’Itàlia, 1-3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30744"/>
                  </a:ext>
                </a:extLst>
              </a:tr>
              <a:tr h="7385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RECAREDO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Torrent de les Solanes, 15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Tamarit, 1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Tamarit, 7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Tamarit, 8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Pau Claris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Sí</a:t>
                      </a:r>
                      <a:endParaRPr lang="ca-ES" sz="9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06250"/>
                  </a:ext>
                </a:extLst>
              </a:tr>
              <a:tr h="1954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B5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9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Carrer de Portugal, 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9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DC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675484"/>
                  </a:ext>
                </a:extLst>
              </a:tr>
            </a:tbl>
          </a:graphicData>
        </a:graphic>
      </p:graphicFrame>
      <p:pic>
        <p:nvPicPr>
          <p:cNvPr id="12" name="Imatge 11">
            <a:extLst>
              <a:ext uri="{FF2B5EF4-FFF2-40B4-BE49-F238E27FC236}">
                <a16:creationId xmlns:a16="http://schemas.microsoft.com/office/drawing/2014/main" id="{D78BFA0D-6BBC-780B-BFDA-F091DCE7A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17" y="1750676"/>
            <a:ext cx="4761858" cy="33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3500B-EAB5-DA9A-0335-9B8296ADC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A1D977D-A573-3166-0734-82FC315764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3" y="915440"/>
            <a:ext cx="10474135" cy="369332"/>
          </a:xfrm>
        </p:spPr>
        <p:txBody>
          <a:bodyPr/>
          <a:lstStyle/>
          <a:p>
            <a:r>
              <a:rPr lang="ca-ES"/>
              <a:t>AUTOCONSUM COL·LECTIU: Anàlisi de consum, necessitat i potencial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3CE42344-485D-6B57-26AC-C99B1989CBBF}"/>
              </a:ext>
            </a:extLst>
          </p:cNvPr>
          <p:cNvSpPr txBox="1"/>
          <p:nvPr/>
        </p:nvSpPr>
        <p:spPr>
          <a:xfrm>
            <a:off x="887413" y="5283148"/>
            <a:ext cx="100582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1000"/>
              </a:spcAft>
            </a:pPr>
            <a:r>
              <a:rPr lang="ca-ES" sz="1100" b="1" i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Nota: </a:t>
            </a:r>
            <a:r>
              <a:rPr lang="ca-ES" sz="1100" i="1" noProof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RECAREDO disposa d’una i</a:t>
            </a:r>
            <a:r>
              <a:rPr lang="ca-ES" sz="1100" i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nstal·lació FV individual al Carrer Tamarit 1 i 7 (CUPS unificats a futur), pel que el consum qu</a:t>
            </a:r>
            <a:r>
              <a:rPr lang="ca-ES" sz="1100" i="1" noProof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es mostra a la taula és el</a:t>
            </a:r>
            <a:r>
              <a:rPr lang="ca-ES" sz="1100" i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consum net. Es considera que l’empresa RECAREDO disposa de prou potència fotovoltaica per abastir els seus propis subministraments</a:t>
            </a:r>
            <a:r>
              <a:rPr lang="ca-ES" sz="1100" i="1" noProof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Per altra banda, e</a:t>
            </a:r>
            <a:r>
              <a:rPr lang="ca-ES" sz="1100" i="1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 consum de GRÁFICAS VARIAS que es mostra a la taula és el consum net, comptant amb una futura instal·lació FV de 250 kWp per a autoconsum individual. Per últim, el potencial FV de 80 kWp de NEXPERT s’ha estimat contemplant reforços a la coberta.</a:t>
            </a:r>
          </a:p>
        </p:txBody>
      </p:sp>
      <p:graphicFrame>
        <p:nvGraphicFramePr>
          <p:cNvPr id="4" name="Taula 3">
            <a:extLst>
              <a:ext uri="{FF2B5EF4-FFF2-40B4-BE49-F238E27FC236}">
                <a16:creationId xmlns:a16="http://schemas.microsoft.com/office/drawing/2014/main" id="{80B6B543-776D-C062-613E-758A63EFA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323197"/>
              </p:ext>
            </p:extLst>
          </p:nvPr>
        </p:nvGraphicFramePr>
        <p:xfrm>
          <a:off x="887412" y="1417073"/>
          <a:ext cx="10058229" cy="3842700"/>
        </p:xfrm>
        <a:graphic>
          <a:graphicData uri="http://schemas.openxmlformats.org/drawingml/2006/table">
            <a:tbl>
              <a:tblPr firstRow="1" firstCol="1" bandRow="1"/>
              <a:tblGrid>
                <a:gridCol w="3094571">
                  <a:extLst>
                    <a:ext uri="{9D8B030D-6E8A-4147-A177-3AD203B41FA5}">
                      <a16:colId xmlns:a16="http://schemas.microsoft.com/office/drawing/2014/main" val="461338261"/>
                    </a:ext>
                  </a:extLst>
                </a:gridCol>
                <a:gridCol w="2367208">
                  <a:extLst>
                    <a:ext uri="{9D8B030D-6E8A-4147-A177-3AD203B41FA5}">
                      <a16:colId xmlns:a16="http://schemas.microsoft.com/office/drawing/2014/main" val="2909688909"/>
                    </a:ext>
                  </a:extLst>
                </a:gridCol>
                <a:gridCol w="2298225">
                  <a:extLst>
                    <a:ext uri="{9D8B030D-6E8A-4147-A177-3AD203B41FA5}">
                      <a16:colId xmlns:a16="http://schemas.microsoft.com/office/drawing/2014/main" val="410994214"/>
                    </a:ext>
                  </a:extLst>
                </a:gridCol>
                <a:gridCol w="2298225">
                  <a:extLst>
                    <a:ext uri="{9D8B030D-6E8A-4147-A177-3AD203B41FA5}">
                      <a16:colId xmlns:a16="http://schemas.microsoft.com/office/drawing/2014/main" val="504843188"/>
                    </a:ext>
                  </a:extLst>
                </a:gridCol>
              </a:tblGrid>
              <a:tr h="565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NOM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886" marR="49886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CONSUM [kWh/any]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886" marR="49886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POTÈNCIA REQUERIDA [kWp]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886" marR="498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POTENCIAL FOTOVOLTAIC [kWp]</a:t>
                      </a:r>
                      <a:endParaRPr lang="ca-E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886" marR="4988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269823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98.681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33,30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  <a:p>
                      <a:pPr marL="0" lv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a-E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016606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LOGISDOC SERVEIS INTEGRALS 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19.362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8,40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44831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LOGISDOC SERVEIS INTEGRALS 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6.252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2,80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7631458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LOGISDOC SERVEIS INTEGRALS 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13.861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5,80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a-E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857737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MAQUINÀRIA MODERNA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70.880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40,00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2292548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DCAMM MODELOS Y PROTOTIPOS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25.511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10,00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531888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LLIGATS METÀL·LICS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498.938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744769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NEXPERT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21.102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9,60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301945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SILISTEEL LAMINATION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19.006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8,30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295021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GRÁFICAS VARIAS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898.618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075821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RECAREDO (Tamarit 7 i Tamarit 1)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70.523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a-ES" sz="1100" b="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981725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RECAREDO (Tamarit 8-10)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76.690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36,75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ca-ES" sz="1100" b="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452107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RECAREDO (Pau Claris)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7.815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3,10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ca-ES" sz="1100" b="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737405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RECAREDO (Torrent de les solanes 15)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4.260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1,70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s-ES" sz="11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ca-ES" sz="11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789615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85.913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45,30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286660"/>
                  </a:ext>
                </a:extLst>
              </a:tr>
              <a:tr h="193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a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TOTAL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886" marR="49886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1.917.412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475,05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1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1.087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396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8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B3A42-4EC9-8C7C-6E2C-C99344BC7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049195D-5D39-F3F4-CCC5-F585C772E8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D8793F8-EE76-A29D-3A61-70038A3FD4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964" y="915440"/>
            <a:ext cx="9378666" cy="369332"/>
          </a:xfrm>
        </p:spPr>
        <p:txBody>
          <a:bodyPr/>
          <a:lstStyle/>
          <a:p>
            <a:r>
              <a:rPr lang="ca-ES"/>
              <a:t>AUTOCONSUM COL·LECTIU: Resum de les instal·lacions FV</a:t>
            </a:r>
          </a:p>
        </p:txBody>
      </p:sp>
      <p:graphicFrame>
        <p:nvGraphicFramePr>
          <p:cNvPr id="7" name="Taula 6">
            <a:extLst>
              <a:ext uri="{FF2B5EF4-FFF2-40B4-BE49-F238E27FC236}">
                <a16:creationId xmlns:a16="http://schemas.microsoft.com/office/drawing/2014/main" id="{C099F1F5-5E0B-BF4B-1599-933228DCA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247296"/>
              </p:ext>
            </p:extLst>
          </p:nvPr>
        </p:nvGraphicFramePr>
        <p:xfrm>
          <a:off x="842508" y="1828874"/>
          <a:ext cx="4734789" cy="3419406"/>
        </p:xfrm>
        <a:graphic>
          <a:graphicData uri="http://schemas.openxmlformats.org/drawingml/2006/table">
            <a:tbl>
              <a:tblPr firstRow="1" firstCol="1" bandRow="1"/>
              <a:tblGrid>
                <a:gridCol w="1184644">
                  <a:extLst>
                    <a:ext uri="{9D8B030D-6E8A-4147-A177-3AD203B41FA5}">
                      <a16:colId xmlns:a16="http://schemas.microsoft.com/office/drawing/2014/main" val="2234134314"/>
                    </a:ext>
                  </a:extLst>
                </a:gridCol>
                <a:gridCol w="1412044">
                  <a:extLst>
                    <a:ext uri="{9D8B030D-6E8A-4147-A177-3AD203B41FA5}">
                      <a16:colId xmlns:a16="http://schemas.microsoft.com/office/drawing/2014/main" val="2336586788"/>
                    </a:ext>
                  </a:extLst>
                </a:gridCol>
                <a:gridCol w="955350">
                  <a:extLst>
                    <a:ext uri="{9D8B030D-6E8A-4147-A177-3AD203B41FA5}">
                      <a16:colId xmlns:a16="http://schemas.microsoft.com/office/drawing/2014/main" val="1361961659"/>
                    </a:ext>
                  </a:extLst>
                </a:gridCol>
                <a:gridCol w="1182751">
                  <a:extLst>
                    <a:ext uri="{9D8B030D-6E8A-4147-A177-3AD203B41FA5}">
                      <a16:colId xmlns:a16="http://schemas.microsoft.com/office/drawing/2014/main" val="925382539"/>
                    </a:ext>
                  </a:extLst>
                </a:gridCol>
              </a:tblGrid>
              <a:tr h="56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EMPRESA</a:t>
                      </a:r>
                      <a:endParaRPr lang="ca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[kWp]</a:t>
                      </a:r>
                      <a:endParaRPr lang="ca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PRODUCCIÓ [kWh/</a:t>
                      </a:r>
                      <a:r>
                        <a:rPr lang="es-ES" sz="1200" b="1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any</a:t>
                      </a:r>
                      <a:r>
                        <a:rPr lang="es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ca-E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561137"/>
                  </a:ext>
                </a:extLst>
              </a:tr>
              <a:tr h="56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INSTAL·LACIÓ FV 1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 (nau 1)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117,90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151.132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302850"/>
                  </a:ext>
                </a:extLst>
              </a:tr>
              <a:tr h="56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INSTAL·LACIÓ FV 2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 (nau 2)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102,60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128.560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0993"/>
                  </a:ext>
                </a:extLst>
              </a:tr>
              <a:tr h="56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INSTAL·LACIÓ FV 3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121,50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152.355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91859"/>
                  </a:ext>
                </a:extLst>
              </a:tr>
              <a:tr h="56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INSTAL·LACIÓ FV 4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1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LOGISDOC SERVEIS INTEGRALS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61,20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85.934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871404"/>
                  </a:ext>
                </a:extLst>
              </a:tr>
              <a:tr h="5699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403,20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518.211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386958"/>
                  </a:ext>
                </a:extLst>
              </a:tr>
            </a:tbl>
          </a:graphicData>
        </a:graphic>
      </p:graphicFrame>
      <p:pic>
        <p:nvPicPr>
          <p:cNvPr id="3" name="Imatge 2" descr="Imatge que conté dibuix, art, mapa&#10;&#10;Pot ser que el contingut generat amb IA no sigui correcte.">
            <a:extLst>
              <a:ext uri="{FF2B5EF4-FFF2-40B4-BE49-F238E27FC236}">
                <a16:creationId xmlns:a16="http://schemas.microsoft.com/office/drawing/2014/main" id="{ECE434EE-B874-0A77-8E90-92DB337C6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869" y="1464627"/>
            <a:ext cx="5731510" cy="392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2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B3A42-4EC9-8C7C-6E2C-C99344BC7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049195D-5D39-F3F4-CCC5-F585C772E8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D8793F8-EE76-A29D-3A61-70038A3FD4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7413" y="639395"/>
            <a:ext cx="6806798" cy="369332"/>
          </a:xfrm>
        </p:spPr>
        <p:txBody>
          <a:bodyPr/>
          <a:lstStyle/>
          <a:p>
            <a:r>
              <a:rPr lang="ca-ES"/>
              <a:t>AUTOCONSUM COL·LECTIU: Repartiment (I)</a:t>
            </a:r>
          </a:p>
        </p:txBody>
      </p:sp>
      <p:graphicFrame>
        <p:nvGraphicFramePr>
          <p:cNvPr id="4" name="Taula 3">
            <a:extLst>
              <a:ext uri="{FF2B5EF4-FFF2-40B4-BE49-F238E27FC236}">
                <a16:creationId xmlns:a16="http://schemas.microsoft.com/office/drawing/2014/main" id="{86D08A64-2EA1-22EC-17B7-90C0D6F2C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920687"/>
              </p:ext>
            </p:extLst>
          </p:nvPr>
        </p:nvGraphicFramePr>
        <p:xfrm>
          <a:off x="887413" y="2179520"/>
          <a:ext cx="5857419" cy="2498959"/>
        </p:xfrm>
        <a:graphic>
          <a:graphicData uri="http://schemas.openxmlformats.org/drawingml/2006/table">
            <a:tbl>
              <a:tblPr firstRow="1" firstCol="1" bandRow="1"/>
              <a:tblGrid>
                <a:gridCol w="1905213">
                  <a:extLst>
                    <a:ext uri="{9D8B030D-6E8A-4147-A177-3AD203B41FA5}">
                      <a16:colId xmlns:a16="http://schemas.microsoft.com/office/drawing/2014/main" val="1696071814"/>
                    </a:ext>
                  </a:extLst>
                </a:gridCol>
                <a:gridCol w="1315839">
                  <a:extLst>
                    <a:ext uri="{9D8B030D-6E8A-4147-A177-3AD203B41FA5}">
                      <a16:colId xmlns:a16="http://schemas.microsoft.com/office/drawing/2014/main" val="3994968998"/>
                    </a:ext>
                  </a:extLst>
                </a:gridCol>
                <a:gridCol w="1286547">
                  <a:extLst>
                    <a:ext uri="{9D8B030D-6E8A-4147-A177-3AD203B41FA5}">
                      <a16:colId xmlns:a16="http://schemas.microsoft.com/office/drawing/2014/main" val="2612167853"/>
                    </a:ext>
                  </a:extLst>
                </a:gridCol>
                <a:gridCol w="1349820">
                  <a:extLst>
                    <a:ext uri="{9D8B030D-6E8A-4147-A177-3AD203B41FA5}">
                      <a16:colId xmlns:a16="http://schemas.microsoft.com/office/drawing/2014/main" val="4174038309"/>
                    </a:ext>
                  </a:extLst>
                </a:gridCol>
              </a:tblGrid>
              <a:tr h="8557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EMPRESA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COEFICIENT DE REPARTIMENT 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POTÈNCIA ASSIGNADA kWp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PRODUCCIÓ ASSIGNADA kWh/any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804514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ESTABLIMENTS DOMINGO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8,73%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29,85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37.726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926427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MAQUINÀRIA MODERNA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10,18%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34,82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44.014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301224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LLIGATS METÀL·LICS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41,45%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141,77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179.199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237455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GRÁFICAS VARIAS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27,27%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93,27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117.894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301721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TIMBRATS ESTERO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12,36%</a:t>
                      </a:r>
                      <a:endParaRPr lang="ca-E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42,28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53.445</a:t>
                      </a:r>
                      <a:endParaRPr lang="ca-E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966981"/>
                  </a:ext>
                </a:extLst>
              </a:tr>
              <a:tr h="273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100,00%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342,00</a:t>
                      </a:r>
                      <a:endParaRPr lang="ca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ca-E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432.277</a:t>
                      </a:r>
                      <a:endParaRPr lang="ca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651128"/>
                  </a:ext>
                </a:extLst>
              </a:tr>
            </a:tbl>
          </a:graphicData>
        </a:graphic>
      </p:graphicFrame>
      <p:pic>
        <p:nvPicPr>
          <p:cNvPr id="2" name="Imatge 1" descr="Imatge que conté mapa, text&#10;&#10;Pot ser que el contingut generat amb IA no sigui correcte.">
            <a:extLst>
              <a:ext uri="{FF2B5EF4-FFF2-40B4-BE49-F238E27FC236}">
                <a16:creationId xmlns:a16="http://schemas.microsoft.com/office/drawing/2014/main" id="{EF3FEFF6-7204-B473-9357-78EA53360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852" y="1372551"/>
            <a:ext cx="4102735" cy="41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0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Km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CC81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s de guion gráfi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System.Storyboarding.Common.List" Revision="1" Stencil="System.Storyboarding.Common" StencilVersion="0.1"/>
</Control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EBA7E7B3D0D24A9A72ADE7D201103D" ma:contentTypeVersion="17" ma:contentTypeDescription="Crear nuevo documento." ma:contentTypeScope="" ma:versionID="2c89addb6614d7faa918f3b26667729c">
  <xsd:schema xmlns:xsd="http://www.w3.org/2001/XMLSchema" xmlns:xs="http://www.w3.org/2001/XMLSchema" xmlns:p="http://schemas.microsoft.com/office/2006/metadata/properties" xmlns:ns2="eec2f262-73e4-48af-9685-68a1ec0ab0ca" xmlns:ns3="b2359247-0011-4d75-bbee-49e611b8f578" targetNamespace="http://schemas.microsoft.com/office/2006/metadata/properties" ma:root="true" ma:fieldsID="ddfa88b8c6e2f41c41cc573842a3bbae" ns2:_="" ns3:_="">
    <xsd:import namespace="eec2f262-73e4-48af-9685-68a1ec0ab0ca"/>
    <xsd:import namespace="b2359247-0011-4d75-bbee-49e611b8f5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Data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2f262-73e4-48af-9685-68a1ec0ab0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09a42a75-f82b-49ae-a22b-e8e28acd97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a" ma:index="23" nillable="true" ma:displayName="Data" ma:format="DateOnly" ma:internalName="Data">
      <xsd:simpleType>
        <xsd:restriction base="dms:DateTim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59247-0011-4d75-bbee-49e611b8f57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d3acf7b-f387-4981-8bce-739fb2f571e5}" ma:internalName="TaxCatchAll" ma:showField="CatchAllData" ma:web="b2359247-0011-4d75-bbee-49e611b8f5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359247-0011-4d75-bbee-49e611b8f578" xsi:nil="true"/>
    <lcf76f155ced4ddcb4097134ff3c332f xmlns="eec2f262-73e4-48af-9685-68a1ec0ab0ca">
      <Terms xmlns="http://schemas.microsoft.com/office/infopath/2007/PartnerControls"/>
    </lcf76f155ced4ddcb4097134ff3c332f>
    <SharedWithUsers xmlns="b2359247-0011-4d75-bbee-49e611b8f578">
      <UserInfo>
        <DisplayName>Javier Muñoz</DisplayName>
        <AccountId>28</AccountId>
        <AccountType/>
      </UserInfo>
      <UserInfo>
        <DisplayName>Núria Gené</DisplayName>
        <AccountId>24</AccountId>
        <AccountType/>
      </UserInfo>
      <UserInfo>
        <DisplayName>Xavi Massa km0</DisplayName>
        <AccountId>20</AccountId>
        <AccountType/>
      </UserInfo>
      <UserInfo>
        <DisplayName>Patricia Pique km0</DisplayName>
        <AccountId>31</AccountId>
        <AccountType/>
      </UserInfo>
      <UserInfo>
        <DisplayName>Joan Rotger</DisplayName>
        <AccountId>25</AccountId>
        <AccountType/>
      </UserInfo>
    </SharedWithUsers>
    <Data xmlns="eec2f262-73e4-48af-9685-68a1ec0ab0ca" xsi:nil="true"/>
  </documentManagement>
</p:properties>
</file>

<file path=customXml/item4.xml><?xml version="1.0" encoding="utf-8"?>
<Control xmlns="http://schemas.microsoft.com/VisualStudio/2011/storyboarding/control">
  <Id Name="cf5a7eca-485a-45c5-9c14-15ff5cd4d0ad" Revision="1" Stencil="System.MyShapes" StencilVersion="1.0"/>
</Control>
</file>

<file path=customXml/item5.xml><?xml version="1.0" encoding="utf-8"?>
<Control xmlns="http://schemas.microsoft.com/VisualStudio/2011/storyboarding/control">
  <Id Name="System.Storyboarding.Common.ScrollbarVertical" RevisionId="68ea164d-c1de-47a5-804f-d4d1290fa524" Stencil="System.Storyboarding.Common" StencilRevisionId="68ea164d-c1de-47a5-804f-d4d1290fa524" StencilVersion="0.1"/>
</Control>
</file>

<file path=customXml/item6.xml><?xml version="1.0" encoding="utf-8"?>
<Control xmlns="http://schemas.microsoft.com/VisualStudio/2011/storyboarding/control">
  <Id Name="cf5a7eca-485a-45c5-9c14-15ff5cd4d0ad" Revision="1" Stencil="System.MyShapes" StencilVersion="1.0"/>
</Control>
</file>

<file path=customXml/item7.xml><?xml version="1.0" encoding="utf-8"?>
<Control xmlns="http://schemas.microsoft.com/VisualStudio/2011/storyboarding/control">
  <Id Name="daf29b86-7a0f-4b3c-a890-aa12347e24e2" Revision="1" Stencil="System.MyShapes" StencilVersion="1.0"/>
</Control>
</file>

<file path=customXml/item8.xml><?xml version="1.0" encoding="utf-8"?>
<Control xmlns="http://schemas.microsoft.com/VisualStudio/2011/storyboarding/control">
  <Id Name="System.Storyboarding.Common.ScrollbarVertical" RevisionId="68ea164d-c1de-47a5-804f-d4d1290fa524" Stencil="System.Storyboarding.Common" StencilRevisionId="68ea164d-c1de-47a5-804f-d4d1290fa524" StencilVersion="0.1"/>
</Control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387437-28BF-4F66-AB65-CD85C9CED1E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7F2F4979-30E2-4C08-88FF-86380564D9F2}"/>
</file>

<file path=customXml/itemProps3.xml><?xml version="1.0" encoding="utf-8"?>
<ds:datastoreItem xmlns:ds="http://schemas.openxmlformats.org/officeDocument/2006/customXml" ds:itemID="{F12076BD-4420-4141-A454-C570DB6CCC71}">
  <ds:schemaRefs>
    <ds:schemaRef ds:uri="b2359247-0011-4d75-bbee-49e611b8f578"/>
    <ds:schemaRef ds:uri="eec2f262-73e4-48af-9685-68a1ec0ab0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DBB9455E-B01B-4BA5-9DAA-E53A415C32F6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0A534FB0-D24F-4E2C-9CE2-B60D8B01AC3E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C2C0931C-8461-4E5F-8746-3E8C2B6CB6BD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3986BC8C-2A4A-4C0A-AC2C-D82C711B3FD2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B86FC14E-608D-4408-A64C-21E6AEE90D98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3D42ADB2-1433-438A-82DA-58C58725DD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3545</Words>
  <Application>Microsoft Office PowerPoint</Application>
  <PresentationFormat>Pantalla panoràmica</PresentationFormat>
  <Paragraphs>1132</Paragraphs>
  <Slides>42</Slides>
  <Notes>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Wingdings</vt:lpstr>
      <vt:lpstr>Tema de Office</vt:lpstr>
      <vt:lpstr>Diseños de guion gráfico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infojic</dc:creator>
  <cp:lastModifiedBy>Joan Rotger</cp:lastModifiedBy>
  <cp:revision>2</cp:revision>
  <dcterms:created xsi:type="dcterms:W3CDTF">2020-03-03T15:44:12Z</dcterms:created>
  <dcterms:modified xsi:type="dcterms:W3CDTF">2025-03-21T08:41:51Z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ContentTypeId">
    <vt:lpwstr>0x010100F6EBA7E7B3D0D24A9A72ADE7D201103D</vt:lpwstr>
  </property>
  <property fmtid="{D5CDD505-2E9C-101B-9397-08002B2CF9AE}" pid="4" name="MediaServiceImageTags">
    <vt:lpwstr/>
  </property>
</Properties>
</file>